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7556500" cy="10693400"/>
  <p:notesSz cx="6858000" cy="9144000"/>
  <p:embeddedFontLst>
    <p:embeddedFont>
      <p:font typeface="Agrandir Medium" panose="020B0604020202020204" charset="0"/>
      <p:regular r:id="rId6"/>
    </p:embeddedFont>
    <p:embeddedFont>
      <p:font typeface="Canva Sans" panose="020B0604020202020204" charset="0"/>
      <p:regular r:id="rId7"/>
    </p:embeddedFont>
    <p:embeddedFont>
      <p:font typeface="Canva Sans Bold" panose="020B0604020202020204" charset="0"/>
      <p:regular r:id="rId8"/>
    </p:embeddedFont>
    <p:embeddedFont>
      <p:font typeface="Feeling Passionate" panose="020B0604020202020204" charset="0"/>
      <p:regular r:id="rId9"/>
    </p:embeddedFont>
    <p:embeddedFont>
      <p:font typeface="Lovelo" panose="020B0604020202020204" charset="0"/>
      <p:regular r:id="rId10"/>
    </p:embeddedFont>
    <p:embeddedFont>
      <p:font typeface="Montserrat" panose="00000500000000000000" pitchFamily="2" charset="0"/>
      <p:regular r:id="rId11"/>
    </p:embeddedFont>
    <p:embeddedFont>
      <p:font typeface="Montserrat Bold" panose="00000800000000000000" charset="0"/>
      <p:regular r:id="rId12"/>
    </p:embeddedFont>
    <p:embeddedFont>
      <p:font typeface="Montserrat Medium" panose="00000600000000000000" pitchFamily="2" charset="0"/>
      <p:regular r:id="rId13"/>
    </p:embeddedFont>
    <p:embeddedFont>
      <p:font typeface="Rubik Vinyl" panose="020B0604020202020204" charset="-79"/>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4" d="100"/>
          <a:sy n="34" d="100"/>
        </p:scale>
        <p:origin x="23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58458" t="-1068" r="-58547" b="-1025"/>
            </a:stretch>
          </a:blipFill>
        </p:spPr>
      </p:sp>
      <p:grpSp>
        <p:nvGrpSpPr>
          <p:cNvPr id="3" name="Group 3"/>
          <p:cNvGrpSpPr/>
          <p:nvPr/>
        </p:nvGrpSpPr>
        <p:grpSpPr>
          <a:xfrm>
            <a:off x="0" y="10132634"/>
            <a:ext cx="7560000" cy="559366"/>
            <a:chOff x="0" y="0"/>
            <a:chExt cx="10080000" cy="745821"/>
          </a:xfrm>
        </p:grpSpPr>
        <p:grpSp>
          <p:nvGrpSpPr>
            <p:cNvPr id="4" name="Group 4"/>
            <p:cNvGrpSpPr/>
            <p:nvPr/>
          </p:nvGrpSpPr>
          <p:grpSpPr>
            <a:xfrm>
              <a:off x="0" y="153448"/>
              <a:ext cx="10080000" cy="500612"/>
              <a:chOff x="0" y="0"/>
              <a:chExt cx="4952006" cy="245936"/>
            </a:xfrm>
          </p:grpSpPr>
          <p:sp>
            <p:nvSpPr>
              <p:cNvPr id="5" name="Freeform 5"/>
              <p:cNvSpPr/>
              <p:nvPr/>
            </p:nvSpPr>
            <p:spPr>
              <a:xfrm>
                <a:off x="0" y="0"/>
                <a:ext cx="4952006" cy="245936"/>
              </a:xfrm>
              <a:custGeom>
                <a:avLst/>
                <a:gdLst/>
                <a:ahLst/>
                <a:cxnLst/>
                <a:rect l="l" t="t" r="r" b="b"/>
                <a:pathLst>
                  <a:path w="4952006" h="245936">
                    <a:moveTo>
                      <a:pt x="0" y="0"/>
                    </a:moveTo>
                    <a:lnTo>
                      <a:pt x="4952006" y="0"/>
                    </a:lnTo>
                    <a:lnTo>
                      <a:pt x="4952006" y="245936"/>
                    </a:lnTo>
                    <a:lnTo>
                      <a:pt x="0" y="245936"/>
                    </a:lnTo>
                    <a:close/>
                  </a:path>
                </a:pathLst>
              </a:custGeom>
              <a:solidFill>
                <a:srgbClr val="FFFFFF"/>
              </a:solidFill>
            </p:spPr>
          </p:sp>
          <p:sp>
            <p:nvSpPr>
              <p:cNvPr id="6" name="TextBox 6"/>
              <p:cNvSpPr txBox="1"/>
              <p:nvPr/>
            </p:nvSpPr>
            <p:spPr>
              <a:xfrm>
                <a:off x="0" y="-28575"/>
                <a:ext cx="4952006" cy="274511"/>
              </a:xfrm>
              <a:prstGeom prst="rect">
                <a:avLst/>
              </a:prstGeom>
            </p:spPr>
            <p:txBody>
              <a:bodyPr lIns="50800" tIns="50800" rIns="50800" bIns="50800" rtlCol="0" anchor="ctr"/>
              <a:lstStyle/>
              <a:p>
                <a:pPr algn="ctr">
                  <a:lnSpc>
                    <a:spcPts val="1066"/>
                  </a:lnSpc>
                </a:pPr>
                <a:endParaRPr/>
              </a:p>
            </p:txBody>
          </p:sp>
        </p:grpSp>
        <p:sp>
          <p:nvSpPr>
            <p:cNvPr id="7" name="Freeform 7"/>
            <p:cNvSpPr/>
            <p:nvPr/>
          </p:nvSpPr>
          <p:spPr>
            <a:xfrm>
              <a:off x="1064710" y="192727"/>
              <a:ext cx="430267" cy="436056"/>
            </a:xfrm>
            <a:custGeom>
              <a:avLst/>
              <a:gdLst/>
              <a:ahLst/>
              <a:cxnLst/>
              <a:rect l="l" t="t" r="r" b="b"/>
              <a:pathLst>
                <a:path w="430267" h="436056">
                  <a:moveTo>
                    <a:pt x="0" y="0"/>
                  </a:moveTo>
                  <a:lnTo>
                    <a:pt x="430268" y="0"/>
                  </a:lnTo>
                  <a:lnTo>
                    <a:pt x="430268" y="436056"/>
                  </a:lnTo>
                  <a:lnTo>
                    <a:pt x="0" y="436056"/>
                  </a:lnTo>
                  <a:lnTo>
                    <a:pt x="0" y="0"/>
                  </a:lnTo>
                  <a:close/>
                </a:path>
              </a:pathLst>
            </a:custGeom>
            <a:blipFill>
              <a:blip r:embed="rId3"/>
              <a:stretch>
                <a:fillRect/>
              </a:stretch>
            </a:blipFill>
          </p:spPr>
        </p:sp>
        <p:sp>
          <p:nvSpPr>
            <p:cNvPr id="8" name="Freeform 8"/>
            <p:cNvSpPr/>
            <p:nvPr/>
          </p:nvSpPr>
          <p:spPr>
            <a:xfrm>
              <a:off x="1743923" y="248555"/>
              <a:ext cx="1796902" cy="366226"/>
            </a:xfrm>
            <a:custGeom>
              <a:avLst/>
              <a:gdLst/>
              <a:ahLst/>
              <a:cxnLst/>
              <a:rect l="l" t="t" r="r" b="b"/>
              <a:pathLst>
                <a:path w="1796902" h="366226">
                  <a:moveTo>
                    <a:pt x="0" y="0"/>
                  </a:moveTo>
                  <a:lnTo>
                    <a:pt x="1796902" y="0"/>
                  </a:lnTo>
                  <a:lnTo>
                    <a:pt x="1796902" y="366227"/>
                  </a:lnTo>
                  <a:lnTo>
                    <a:pt x="0" y="366227"/>
                  </a:lnTo>
                  <a:lnTo>
                    <a:pt x="0" y="0"/>
                  </a:lnTo>
                  <a:close/>
                </a:path>
              </a:pathLst>
            </a:custGeom>
            <a:blipFill>
              <a:blip r:embed="rId4"/>
              <a:stretch>
                <a:fillRect l="-219" t="-90219" b="-82601"/>
              </a:stretch>
            </a:blipFill>
          </p:spPr>
        </p:sp>
        <p:sp>
          <p:nvSpPr>
            <p:cNvPr id="9" name="Freeform 9"/>
            <p:cNvSpPr/>
            <p:nvPr/>
          </p:nvSpPr>
          <p:spPr>
            <a:xfrm>
              <a:off x="3827083" y="231455"/>
              <a:ext cx="496246" cy="390328"/>
            </a:xfrm>
            <a:custGeom>
              <a:avLst/>
              <a:gdLst/>
              <a:ahLst/>
              <a:cxnLst/>
              <a:rect l="l" t="t" r="r" b="b"/>
              <a:pathLst>
                <a:path w="496246" h="390328">
                  <a:moveTo>
                    <a:pt x="0" y="0"/>
                  </a:moveTo>
                  <a:lnTo>
                    <a:pt x="496246" y="0"/>
                  </a:lnTo>
                  <a:lnTo>
                    <a:pt x="496246" y="390328"/>
                  </a:lnTo>
                  <a:lnTo>
                    <a:pt x="0" y="390328"/>
                  </a:lnTo>
                  <a:lnTo>
                    <a:pt x="0" y="0"/>
                  </a:lnTo>
                  <a:close/>
                </a:path>
              </a:pathLst>
            </a:custGeom>
            <a:blipFill>
              <a:blip r:embed="rId5"/>
              <a:stretch>
                <a:fillRect/>
              </a:stretch>
            </a:blipFill>
          </p:spPr>
        </p:sp>
        <p:sp>
          <p:nvSpPr>
            <p:cNvPr id="10" name="Freeform 10"/>
            <p:cNvSpPr/>
            <p:nvPr/>
          </p:nvSpPr>
          <p:spPr>
            <a:xfrm>
              <a:off x="4858375" y="200444"/>
              <a:ext cx="1096194" cy="445900"/>
            </a:xfrm>
            <a:custGeom>
              <a:avLst/>
              <a:gdLst/>
              <a:ahLst/>
              <a:cxnLst/>
              <a:rect l="l" t="t" r="r" b="b"/>
              <a:pathLst>
                <a:path w="1096194" h="445900">
                  <a:moveTo>
                    <a:pt x="0" y="0"/>
                  </a:moveTo>
                  <a:lnTo>
                    <a:pt x="1096194" y="0"/>
                  </a:lnTo>
                  <a:lnTo>
                    <a:pt x="1096194" y="445900"/>
                  </a:lnTo>
                  <a:lnTo>
                    <a:pt x="0" y="445900"/>
                  </a:lnTo>
                  <a:lnTo>
                    <a:pt x="0" y="0"/>
                  </a:lnTo>
                  <a:close/>
                </a:path>
              </a:pathLst>
            </a:custGeom>
            <a:blipFill>
              <a:blip r:embed="rId6"/>
              <a:stretch>
                <a:fillRect l="-9948" t="-79174" r="-48597" b="-80198"/>
              </a:stretch>
            </a:blipFill>
          </p:spPr>
        </p:sp>
        <p:sp>
          <p:nvSpPr>
            <p:cNvPr id="11" name="Freeform 11"/>
            <p:cNvSpPr/>
            <p:nvPr/>
          </p:nvSpPr>
          <p:spPr>
            <a:xfrm>
              <a:off x="6397890" y="226495"/>
              <a:ext cx="1373688" cy="388287"/>
            </a:xfrm>
            <a:custGeom>
              <a:avLst/>
              <a:gdLst/>
              <a:ahLst/>
              <a:cxnLst/>
              <a:rect l="l" t="t" r="r" b="b"/>
              <a:pathLst>
                <a:path w="1373688" h="388287">
                  <a:moveTo>
                    <a:pt x="0" y="0"/>
                  </a:moveTo>
                  <a:lnTo>
                    <a:pt x="1373687" y="0"/>
                  </a:lnTo>
                  <a:lnTo>
                    <a:pt x="1373687" y="388287"/>
                  </a:lnTo>
                  <a:lnTo>
                    <a:pt x="0" y="388287"/>
                  </a:lnTo>
                  <a:lnTo>
                    <a:pt x="0" y="0"/>
                  </a:lnTo>
                  <a:close/>
                </a:path>
              </a:pathLst>
            </a:custGeom>
            <a:blipFill>
              <a:blip r:embed="rId7"/>
              <a:stretch>
                <a:fillRect/>
              </a:stretch>
            </a:blipFill>
          </p:spPr>
        </p:sp>
        <p:sp>
          <p:nvSpPr>
            <p:cNvPr id="12" name="Freeform 12"/>
            <p:cNvSpPr/>
            <p:nvPr/>
          </p:nvSpPr>
          <p:spPr>
            <a:xfrm>
              <a:off x="8179367" y="0"/>
              <a:ext cx="894985" cy="745821"/>
            </a:xfrm>
            <a:custGeom>
              <a:avLst/>
              <a:gdLst/>
              <a:ahLst/>
              <a:cxnLst/>
              <a:rect l="l" t="t" r="r" b="b"/>
              <a:pathLst>
                <a:path w="894985" h="745821">
                  <a:moveTo>
                    <a:pt x="0" y="0"/>
                  </a:moveTo>
                  <a:lnTo>
                    <a:pt x="894985" y="0"/>
                  </a:lnTo>
                  <a:lnTo>
                    <a:pt x="894985" y="745821"/>
                  </a:lnTo>
                  <a:lnTo>
                    <a:pt x="0" y="745821"/>
                  </a:lnTo>
                  <a:lnTo>
                    <a:pt x="0" y="0"/>
                  </a:lnTo>
                  <a:close/>
                </a:path>
              </a:pathLst>
            </a:custGeom>
            <a:blipFill>
              <a:blip r:embed="rId8"/>
              <a:stretch>
                <a:fillRect/>
              </a:stretch>
            </a:blipFill>
          </p:spPr>
        </p:sp>
      </p:grpSp>
      <p:grpSp>
        <p:nvGrpSpPr>
          <p:cNvPr id="13" name="Group 13"/>
          <p:cNvGrpSpPr/>
          <p:nvPr/>
        </p:nvGrpSpPr>
        <p:grpSpPr>
          <a:xfrm>
            <a:off x="527965" y="0"/>
            <a:ext cx="7560000" cy="1845855"/>
            <a:chOff x="0" y="0"/>
            <a:chExt cx="10080000" cy="2461140"/>
          </a:xfrm>
        </p:grpSpPr>
        <p:sp>
          <p:nvSpPr>
            <p:cNvPr id="14" name="Freeform 14"/>
            <p:cNvSpPr/>
            <p:nvPr/>
          </p:nvSpPr>
          <p:spPr>
            <a:xfrm>
              <a:off x="0" y="0"/>
              <a:ext cx="2118168" cy="2461140"/>
            </a:xfrm>
            <a:custGeom>
              <a:avLst/>
              <a:gdLst/>
              <a:ahLst/>
              <a:cxnLst/>
              <a:rect l="l" t="t" r="r" b="b"/>
              <a:pathLst>
                <a:path w="2118168" h="2461140">
                  <a:moveTo>
                    <a:pt x="0" y="0"/>
                  </a:moveTo>
                  <a:lnTo>
                    <a:pt x="2118168" y="0"/>
                  </a:lnTo>
                  <a:lnTo>
                    <a:pt x="2118168" y="2461140"/>
                  </a:lnTo>
                  <a:lnTo>
                    <a:pt x="0" y="2461140"/>
                  </a:lnTo>
                  <a:lnTo>
                    <a:pt x="0" y="0"/>
                  </a:lnTo>
                  <a:close/>
                </a:path>
              </a:pathLst>
            </a:custGeom>
            <a:blipFill>
              <a:blip r:embed="rId9"/>
              <a:stretch>
                <a:fillRect r="-421245"/>
              </a:stretch>
            </a:blipFill>
          </p:spPr>
        </p:sp>
        <p:sp>
          <p:nvSpPr>
            <p:cNvPr id="15" name="TextBox 15"/>
            <p:cNvSpPr txBox="1"/>
            <p:nvPr/>
          </p:nvSpPr>
          <p:spPr>
            <a:xfrm>
              <a:off x="0" y="144009"/>
              <a:ext cx="10080000" cy="1354062"/>
            </a:xfrm>
            <a:prstGeom prst="rect">
              <a:avLst/>
            </a:prstGeom>
          </p:spPr>
          <p:txBody>
            <a:bodyPr lIns="0" tIns="0" rIns="0" bIns="0" rtlCol="0" anchor="t">
              <a:spAutoFit/>
            </a:bodyPr>
            <a:lstStyle/>
            <a:p>
              <a:pPr algn="ctr">
                <a:lnSpc>
                  <a:spcPts val="7094"/>
                </a:lnSpc>
                <a:spcBef>
                  <a:spcPct val="0"/>
                </a:spcBef>
              </a:pPr>
              <a:r>
                <a:rPr lang="en-US" sz="5912">
                  <a:solidFill>
                    <a:srgbClr val="000000"/>
                  </a:solidFill>
                  <a:latin typeface="Agrandir Medium"/>
                </a:rPr>
                <a:t>HINDUSTAN</a:t>
              </a:r>
            </a:p>
          </p:txBody>
        </p:sp>
        <p:sp>
          <p:nvSpPr>
            <p:cNvPr id="16" name="TextBox 16"/>
            <p:cNvSpPr txBox="1"/>
            <p:nvPr/>
          </p:nvSpPr>
          <p:spPr>
            <a:xfrm>
              <a:off x="1870051" y="1360747"/>
              <a:ext cx="6265935" cy="626461"/>
            </a:xfrm>
            <a:prstGeom prst="rect">
              <a:avLst/>
            </a:prstGeom>
          </p:spPr>
          <p:txBody>
            <a:bodyPr lIns="0" tIns="0" rIns="0" bIns="0" rtlCol="0" anchor="t">
              <a:spAutoFit/>
            </a:bodyPr>
            <a:lstStyle/>
            <a:p>
              <a:pPr algn="ctr">
                <a:lnSpc>
                  <a:spcPts val="1963"/>
                </a:lnSpc>
              </a:pPr>
              <a:r>
                <a:rPr lang="en-US" sz="1235">
                  <a:solidFill>
                    <a:srgbClr val="000000"/>
                  </a:solidFill>
                  <a:latin typeface="Montserrat Medium"/>
                </a:rPr>
                <a:t>INSTITUTE OF TECHNOLOGY &amp; SCIENCE</a:t>
              </a:r>
            </a:p>
            <a:p>
              <a:pPr algn="ctr">
                <a:lnSpc>
                  <a:spcPts val="1963"/>
                </a:lnSpc>
              </a:pPr>
              <a:r>
                <a:rPr lang="en-US" sz="1235">
                  <a:solidFill>
                    <a:srgbClr val="000000"/>
                  </a:solidFill>
                  <a:latin typeface="Montserrat Medium"/>
                </a:rPr>
                <a:t>(DEEMED TO BE  UNIVERSITY)</a:t>
              </a:r>
            </a:p>
          </p:txBody>
        </p:sp>
      </p:grpSp>
      <p:grpSp>
        <p:nvGrpSpPr>
          <p:cNvPr id="17" name="Group 17"/>
          <p:cNvGrpSpPr/>
          <p:nvPr/>
        </p:nvGrpSpPr>
        <p:grpSpPr>
          <a:xfrm>
            <a:off x="0" y="3690328"/>
            <a:ext cx="7600011" cy="5515955"/>
            <a:chOff x="0" y="0"/>
            <a:chExt cx="2771740" cy="2011680"/>
          </a:xfrm>
        </p:grpSpPr>
        <p:sp>
          <p:nvSpPr>
            <p:cNvPr id="18" name="Freeform 18"/>
            <p:cNvSpPr/>
            <p:nvPr/>
          </p:nvSpPr>
          <p:spPr>
            <a:xfrm>
              <a:off x="-2540" y="-2540"/>
              <a:ext cx="2774280" cy="2009140"/>
            </a:xfrm>
            <a:custGeom>
              <a:avLst/>
              <a:gdLst/>
              <a:ahLst/>
              <a:cxnLst/>
              <a:rect l="l" t="t" r="r" b="b"/>
              <a:pathLst>
                <a:path w="2774280" h="2009140">
                  <a:moveTo>
                    <a:pt x="2772797" y="1778000"/>
                  </a:moveTo>
                  <a:cubicBezTo>
                    <a:pt x="2771315" y="1276350"/>
                    <a:pt x="2753528" y="598170"/>
                    <a:pt x="2753528" y="97790"/>
                  </a:cubicBezTo>
                  <a:cubicBezTo>
                    <a:pt x="2753528" y="90170"/>
                    <a:pt x="2755011" y="82550"/>
                    <a:pt x="2755011" y="76200"/>
                  </a:cubicBezTo>
                  <a:cubicBezTo>
                    <a:pt x="2753528" y="74930"/>
                    <a:pt x="2752046" y="74930"/>
                    <a:pt x="2750564" y="73660"/>
                  </a:cubicBezTo>
                  <a:cubicBezTo>
                    <a:pt x="2750564" y="73660"/>
                    <a:pt x="2749082" y="74930"/>
                    <a:pt x="2749082" y="76200"/>
                  </a:cubicBezTo>
                  <a:cubicBezTo>
                    <a:pt x="2746117" y="82550"/>
                    <a:pt x="2740189" y="82550"/>
                    <a:pt x="2734259" y="82550"/>
                  </a:cubicBezTo>
                  <a:cubicBezTo>
                    <a:pt x="2726849" y="81280"/>
                    <a:pt x="2719438" y="74930"/>
                    <a:pt x="2710544" y="77470"/>
                  </a:cubicBezTo>
                  <a:cubicBezTo>
                    <a:pt x="2707580" y="78740"/>
                    <a:pt x="2701651" y="76200"/>
                    <a:pt x="2700169" y="73660"/>
                  </a:cubicBezTo>
                  <a:cubicBezTo>
                    <a:pt x="2695722" y="68580"/>
                    <a:pt x="2689793" y="68580"/>
                    <a:pt x="2683865" y="71120"/>
                  </a:cubicBezTo>
                  <a:cubicBezTo>
                    <a:pt x="2680900" y="72390"/>
                    <a:pt x="2677936" y="71120"/>
                    <a:pt x="2674971" y="71120"/>
                  </a:cubicBezTo>
                  <a:cubicBezTo>
                    <a:pt x="2670525" y="71120"/>
                    <a:pt x="2664596" y="69850"/>
                    <a:pt x="2660149" y="68580"/>
                  </a:cubicBezTo>
                  <a:cubicBezTo>
                    <a:pt x="2658667" y="68580"/>
                    <a:pt x="2655702" y="67310"/>
                    <a:pt x="2654220" y="67310"/>
                  </a:cubicBezTo>
                  <a:cubicBezTo>
                    <a:pt x="2649773" y="66040"/>
                    <a:pt x="2645327" y="62230"/>
                    <a:pt x="2640880" y="67310"/>
                  </a:cubicBezTo>
                  <a:cubicBezTo>
                    <a:pt x="2640880" y="67310"/>
                    <a:pt x="2637916" y="67310"/>
                    <a:pt x="2636434" y="66040"/>
                  </a:cubicBezTo>
                  <a:cubicBezTo>
                    <a:pt x="2634951" y="63500"/>
                    <a:pt x="2633469" y="59690"/>
                    <a:pt x="2631987" y="57150"/>
                  </a:cubicBezTo>
                  <a:cubicBezTo>
                    <a:pt x="2629023" y="53340"/>
                    <a:pt x="2629023" y="46990"/>
                    <a:pt x="2624576" y="44450"/>
                  </a:cubicBezTo>
                  <a:cubicBezTo>
                    <a:pt x="2621612" y="43180"/>
                    <a:pt x="2620129" y="41910"/>
                    <a:pt x="2618647" y="39370"/>
                  </a:cubicBezTo>
                  <a:cubicBezTo>
                    <a:pt x="2618647" y="38100"/>
                    <a:pt x="2615682" y="36830"/>
                    <a:pt x="2615682" y="35560"/>
                  </a:cubicBezTo>
                  <a:lnTo>
                    <a:pt x="2611236" y="31750"/>
                  </a:lnTo>
                  <a:cubicBezTo>
                    <a:pt x="2609754" y="29210"/>
                    <a:pt x="2608271" y="25400"/>
                    <a:pt x="2605307" y="24130"/>
                  </a:cubicBezTo>
                  <a:cubicBezTo>
                    <a:pt x="2599378" y="20320"/>
                    <a:pt x="2597896" y="15240"/>
                    <a:pt x="2600860" y="8890"/>
                  </a:cubicBezTo>
                  <a:cubicBezTo>
                    <a:pt x="2596414" y="7620"/>
                    <a:pt x="2593449" y="5080"/>
                    <a:pt x="2589003" y="5080"/>
                  </a:cubicBezTo>
                  <a:cubicBezTo>
                    <a:pt x="2571216" y="6350"/>
                    <a:pt x="2551948" y="8890"/>
                    <a:pt x="2534161" y="10160"/>
                  </a:cubicBezTo>
                  <a:cubicBezTo>
                    <a:pt x="2531196" y="10160"/>
                    <a:pt x="2526750" y="11430"/>
                    <a:pt x="2525268" y="12700"/>
                  </a:cubicBezTo>
                  <a:cubicBezTo>
                    <a:pt x="2513410" y="19050"/>
                    <a:pt x="2501552" y="13970"/>
                    <a:pt x="2489694" y="12700"/>
                  </a:cubicBezTo>
                  <a:cubicBezTo>
                    <a:pt x="2480801" y="12700"/>
                    <a:pt x="2471908" y="8890"/>
                    <a:pt x="2463015" y="7620"/>
                  </a:cubicBezTo>
                  <a:cubicBezTo>
                    <a:pt x="2452639" y="6350"/>
                    <a:pt x="2443746" y="7620"/>
                    <a:pt x="2433371" y="6350"/>
                  </a:cubicBezTo>
                  <a:cubicBezTo>
                    <a:pt x="2431888" y="6350"/>
                    <a:pt x="2430406" y="5080"/>
                    <a:pt x="2428924" y="3810"/>
                  </a:cubicBezTo>
                  <a:cubicBezTo>
                    <a:pt x="2425959" y="0"/>
                    <a:pt x="2420030" y="1270"/>
                    <a:pt x="2417066" y="2540"/>
                  </a:cubicBezTo>
                  <a:cubicBezTo>
                    <a:pt x="2412619" y="5080"/>
                    <a:pt x="2411137" y="8890"/>
                    <a:pt x="2408173" y="12700"/>
                  </a:cubicBezTo>
                  <a:cubicBezTo>
                    <a:pt x="2400761" y="13970"/>
                    <a:pt x="2390386" y="15240"/>
                    <a:pt x="2382975" y="19050"/>
                  </a:cubicBezTo>
                  <a:cubicBezTo>
                    <a:pt x="2377046" y="21590"/>
                    <a:pt x="2374082" y="22860"/>
                    <a:pt x="2369635" y="20320"/>
                  </a:cubicBezTo>
                  <a:lnTo>
                    <a:pt x="2368153" y="21590"/>
                  </a:lnTo>
                  <a:cubicBezTo>
                    <a:pt x="2371117" y="24130"/>
                    <a:pt x="2372600" y="27940"/>
                    <a:pt x="2375564" y="30480"/>
                  </a:cubicBezTo>
                  <a:cubicBezTo>
                    <a:pt x="2371117" y="31750"/>
                    <a:pt x="2365188" y="34290"/>
                    <a:pt x="2362224" y="33020"/>
                  </a:cubicBezTo>
                  <a:cubicBezTo>
                    <a:pt x="2354813" y="31750"/>
                    <a:pt x="2351849" y="34290"/>
                    <a:pt x="2345920" y="36830"/>
                  </a:cubicBezTo>
                  <a:cubicBezTo>
                    <a:pt x="2339991" y="40640"/>
                    <a:pt x="2332580" y="43180"/>
                    <a:pt x="2326651" y="45720"/>
                  </a:cubicBezTo>
                  <a:cubicBezTo>
                    <a:pt x="2325169" y="45720"/>
                    <a:pt x="2323686" y="45720"/>
                    <a:pt x="2322204" y="44450"/>
                  </a:cubicBezTo>
                  <a:cubicBezTo>
                    <a:pt x="2320722" y="44450"/>
                    <a:pt x="2319240" y="43180"/>
                    <a:pt x="2319240" y="43180"/>
                  </a:cubicBezTo>
                  <a:cubicBezTo>
                    <a:pt x="2311829" y="45720"/>
                    <a:pt x="2304418" y="48260"/>
                    <a:pt x="2297007" y="45720"/>
                  </a:cubicBezTo>
                  <a:cubicBezTo>
                    <a:pt x="2295524" y="45720"/>
                    <a:pt x="2295524" y="46990"/>
                    <a:pt x="2294042" y="46990"/>
                  </a:cubicBezTo>
                  <a:cubicBezTo>
                    <a:pt x="2285149" y="49530"/>
                    <a:pt x="2279220" y="58420"/>
                    <a:pt x="2267362" y="58420"/>
                  </a:cubicBezTo>
                  <a:cubicBezTo>
                    <a:pt x="2258469" y="58420"/>
                    <a:pt x="2249576" y="64770"/>
                    <a:pt x="2240683" y="64770"/>
                  </a:cubicBezTo>
                  <a:cubicBezTo>
                    <a:pt x="2230307" y="66040"/>
                    <a:pt x="2221414" y="68580"/>
                    <a:pt x="2212520" y="72390"/>
                  </a:cubicBezTo>
                  <a:cubicBezTo>
                    <a:pt x="2209556" y="73660"/>
                    <a:pt x="2206592" y="73660"/>
                    <a:pt x="2205109" y="73660"/>
                  </a:cubicBezTo>
                  <a:cubicBezTo>
                    <a:pt x="2197698" y="71120"/>
                    <a:pt x="2193252" y="74930"/>
                    <a:pt x="2190287" y="78740"/>
                  </a:cubicBezTo>
                  <a:cubicBezTo>
                    <a:pt x="2182876" y="87630"/>
                    <a:pt x="2171018" y="90170"/>
                    <a:pt x="2160643" y="92710"/>
                  </a:cubicBezTo>
                  <a:cubicBezTo>
                    <a:pt x="2147303" y="95250"/>
                    <a:pt x="2133963" y="96520"/>
                    <a:pt x="2120623" y="97790"/>
                  </a:cubicBezTo>
                  <a:cubicBezTo>
                    <a:pt x="2119141" y="97790"/>
                    <a:pt x="2117659" y="101600"/>
                    <a:pt x="2114694" y="102870"/>
                  </a:cubicBezTo>
                  <a:cubicBezTo>
                    <a:pt x="2113212" y="102870"/>
                    <a:pt x="2111730" y="101600"/>
                    <a:pt x="2111730" y="101600"/>
                  </a:cubicBezTo>
                  <a:cubicBezTo>
                    <a:pt x="2104319" y="109220"/>
                    <a:pt x="2099872" y="120650"/>
                    <a:pt x="2085050" y="119380"/>
                  </a:cubicBezTo>
                  <a:lnTo>
                    <a:pt x="2083568" y="119380"/>
                  </a:lnTo>
                  <a:cubicBezTo>
                    <a:pt x="2071710" y="125730"/>
                    <a:pt x="2059852" y="123190"/>
                    <a:pt x="2049477" y="120650"/>
                  </a:cubicBezTo>
                  <a:cubicBezTo>
                    <a:pt x="2046513" y="120650"/>
                    <a:pt x="2042066" y="118110"/>
                    <a:pt x="2040584" y="115570"/>
                  </a:cubicBezTo>
                  <a:cubicBezTo>
                    <a:pt x="2036137" y="107950"/>
                    <a:pt x="2024279" y="105410"/>
                    <a:pt x="2015386" y="107950"/>
                  </a:cubicBezTo>
                  <a:cubicBezTo>
                    <a:pt x="2007975" y="110490"/>
                    <a:pt x="2000564" y="111760"/>
                    <a:pt x="1993153" y="114300"/>
                  </a:cubicBezTo>
                  <a:cubicBezTo>
                    <a:pt x="1981295" y="116840"/>
                    <a:pt x="1970920" y="118110"/>
                    <a:pt x="1959062" y="113030"/>
                  </a:cubicBezTo>
                  <a:cubicBezTo>
                    <a:pt x="1947204" y="107950"/>
                    <a:pt x="1938311" y="111760"/>
                    <a:pt x="1932382" y="123190"/>
                  </a:cubicBezTo>
                  <a:cubicBezTo>
                    <a:pt x="1927935" y="130810"/>
                    <a:pt x="1916078" y="132080"/>
                    <a:pt x="1908667" y="125730"/>
                  </a:cubicBezTo>
                  <a:cubicBezTo>
                    <a:pt x="1904220" y="121920"/>
                    <a:pt x="1901255" y="123190"/>
                    <a:pt x="1896809" y="125730"/>
                  </a:cubicBezTo>
                  <a:lnTo>
                    <a:pt x="1887916" y="133350"/>
                  </a:lnTo>
                  <a:cubicBezTo>
                    <a:pt x="1886433" y="134620"/>
                    <a:pt x="1883469" y="134620"/>
                    <a:pt x="1881987" y="134620"/>
                  </a:cubicBezTo>
                  <a:lnTo>
                    <a:pt x="1873094" y="134620"/>
                  </a:lnTo>
                  <a:cubicBezTo>
                    <a:pt x="1867165" y="134620"/>
                    <a:pt x="1861236" y="133350"/>
                    <a:pt x="1855307" y="132080"/>
                  </a:cubicBezTo>
                  <a:cubicBezTo>
                    <a:pt x="1847896" y="130810"/>
                    <a:pt x="1841967" y="127000"/>
                    <a:pt x="1834556" y="125730"/>
                  </a:cubicBezTo>
                  <a:cubicBezTo>
                    <a:pt x="1822698" y="124460"/>
                    <a:pt x="1819734" y="115570"/>
                    <a:pt x="1815287" y="109220"/>
                  </a:cubicBezTo>
                  <a:cubicBezTo>
                    <a:pt x="1812323" y="105410"/>
                    <a:pt x="1806394" y="100330"/>
                    <a:pt x="1800465" y="101600"/>
                  </a:cubicBezTo>
                  <a:cubicBezTo>
                    <a:pt x="1794536" y="104140"/>
                    <a:pt x="1788607" y="101600"/>
                    <a:pt x="1784161" y="100330"/>
                  </a:cubicBezTo>
                  <a:cubicBezTo>
                    <a:pt x="1782678" y="100330"/>
                    <a:pt x="1779714" y="99060"/>
                    <a:pt x="1778232" y="99060"/>
                  </a:cubicBezTo>
                  <a:cubicBezTo>
                    <a:pt x="1767856" y="96520"/>
                    <a:pt x="1760445" y="101600"/>
                    <a:pt x="1753034" y="107950"/>
                  </a:cubicBezTo>
                  <a:lnTo>
                    <a:pt x="1747105" y="113030"/>
                  </a:lnTo>
                  <a:cubicBezTo>
                    <a:pt x="1745623" y="114300"/>
                    <a:pt x="1745623" y="116840"/>
                    <a:pt x="1744141" y="118110"/>
                  </a:cubicBezTo>
                  <a:cubicBezTo>
                    <a:pt x="1735248" y="124460"/>
                    <a:pt x="1726354" y="121920"/>
                    <a:pt x="1715979" y="118110"/>
                  </a:cubicBezTo>
                  <a:cubicBezTo>
                    <a:pt x="1707086" y="114300"/>
                    <a:pt x="1696710" y="118110"/>
                    <a:pt x="1693746" y="125730"/>
                  </a:cubicBezTo>
                  <a:cubicBezTo>
                    <a:pt x="1692263" y="130810"/>
                    <a:pt x="1690781" y="134620"/>
                    <a:pt x="1683370" y="137160"/>
                  </a:cubicBezTo>
                  <a:cubicBezTo>
                    <a:pt x="1675959" y="140970"/>
                    <a:pt x="1667066" y="143510"/>
                    <a:pt x="1665584" y="152400"/>
                  </a:cubicBezTo>
                  <a:cubicBezTo>
                    <a:pt x="1665584" y="153670"/>
                    <a:pt x="1664101" y="154940"/>
                    <a:pt x="1662619" y="154940"/>
                  </a:cubicBezTo>
                  <a:cubicBezTo>
                    <a:pt x="1658173" y="156210"/>
                    <a:pt x="1655208" y="157480"/>
                    <a:pt x="1650761" y="158750"/>
                  </a:cubicBezTo>
                  <a:lnTo>
                    <a:pt x="1637422" y="158750"/>
                  </a:lnTo>
                  <a:cubicBezTo>
                    <a:pt x="1628528" y="157480"/>
                    <a:pt x="1619635" y="154940"/>
                    <a:pt x="1610742" y="153670"/>
                  </a:cubicBezTo>
                  <a:cubicBezTo>
                    <a:pt x="1600366" y="152400"/>
                    <a:pt x="1591473" y="157480"/>
                    <a:pt x="1581097" y="158750"/>
                  </a:cubicBezTo>
                  <a:lnTo>
                    <a:pt x="1579615" y="160020"/>
                  </a:lnTo>
                  <a:cubicBezTo>
                    <a:pt x="1576651" y="163830"/>
                    <a:pt x="1572204" y="162560"/>
                    <a:pt x="1569240" y="160020"/>
                  </a:cubicBezTo>
                  <a:cubicBezTo>
                    <a:pt x="1563311" y="154940"/>
                    <a:pt x="1552935" y="153670"/>
                    <a:pt x="1545524" y="156210"/>
                  </a:cubicBezTo>
                  <a:cubicBezTo>
                    <a:pt x="1536631" y="160020"/>
                    <a:pt x="1527738" y="162560"/>
                    <a:pt x="1518845" y="165100"/>
                  </a:cubicBezTo>
                  <a:cubicBezTo>
                    <a:pt x="1515880" y="165100"/>
                    <a:pt x="1512916" y="163830"/>
                    <a:pt x="1511433" y="163830"/>
                  </a:cubicBezTo>
                  <a:cubicBezTo>
                    <a:pt x="1508469" y="163830"/>
                    <a:pt x="1504022" y="162560"/>
                    <a:pt x="1502540" y="163830"/>
                  </a:cubicBezTo>
                  <a:cubicBezTo>
                    <a:pt x="1490682" y="171450"/>
                    <a:pt x="1478825" y="168910"/>
                    <a:pt x="1468449" y="163830"/>
                  </a:cubicBezTo>
                  <a:cubicBezTo>
                    <a:pt x="1462520" y="161290"/>
                    <a:pt x="1453627" y="158750"/>
                    <a:pt x="1450663" y="151130"/>
                  </a:cubicBezTo>
                  <a:cubicBezTo>
                    <a:pt x="1449180" y="146050"/>
                    <a:pt x="1443252" y="140970"/>
                    <a:pt x="1438805" y="137160"/>
                  </a:cubicBezTo>
                  <a:cubicBezTo>
                    <a:pt x="1431394" y="130810"/>
                    <a:pt x="1423983" y="121920"/>
                    <a:pt x="1410643" y="121920"/>
                  </a:cubicBezTo>
                  <a:cubicBezTo>
                    <a:pt x="1407678" y="121920"/>
                    <a:pt x="1404714" y="116840"/>
                    <a:pt x="1403232" y="118110"/>
                  </a:cubicBezTo>
                  <a:cubicBezTo>
                    <a:pt x="1397303" y="119380"/>
                    <a:pt x="1397303" y="116840"/>
                    <a:pt x="1394339" y="114300"/>
                  </a:cubicBezTo>
                  <a:cubicBezTo>
                    <a:pt x="1391374" y="111760"/>
                    <a:pt x="1386927" y="109220"/>
                    <a:pt x="1383963" y="105410"/>
                  </a:cubicBezTo>
                  <a:cubicBezTo>
                    <a:pt x="1379516" y="100330"/>
                    <a:pt x="1375070" y="93980"/>
                    <a:pt x="1370623" y="88900"/>
                  </a:cubicBezTo>
                  <a:cubicBezTo>
                    <a:pt x="1366176" y="83820"/>
                    <a:pt x="1363212" y="77470"/>
                    <a:pt x="1358765" y="72390"/>
                  </a:cubicBezTo>
                  <a:cubicBezTo>
                    <a:pt x="1357283" y="71120"/>
                    <a:pt x="1352837" y="69850"/>
                    <a:pt x="1351354" y="71120"/>
                  </a:cubicBezTo>
                  <a:lnTo>
                    <a:pt x="1333568" y="78740"/>
                  </a:lnTo>
                  <a:cubicBezTo>
                    <a:pt x="1330603" y="80010"/>
                    <a:pt x="1329121" y="82550"/>
                    <a:pt x="1327639" y="85090"/>
                  </a:cubicBezTo>
                  <a:lnTo>
                    <a:pt x="1326157" y="83820"/>
                  </a:lnTo>
                  <a:cubicBezTo>
                    <a:pt x="1327639" y="80010"/>
                    <a:pt x="1329121" y="76200"/>
                    <a:pt x="1330603" y="74930"/>
                  </a:cubicBezTo>
                  <a:lnTo>
                    <a:pt x="1312817" y="71120"/>
                  </a:lnTo>
                  <a:cubicBezTo>
                    <a:pt x="1308370" y="69850"/>
                    <a:pt x="1300959" y="69850"/>
                    <a:pt x="1297995" y="69850"/>
                  </a:cubicBezTo>
                  <a:lnTo>
                    <a:pt x="1274279" y="69850"/>
                  </a:lnTo>
                  <a:cubicBezTo>
                    <a:pt x="1265386" y="69850"/>
                    <a:pt x="1257975" y="68580"/>
                    <a:pt x="1249082" y="69850"/>
                  </a:cubicBezTo>
                  <a:cubicBezTo>
                    <a:pt x="1243153" y="71120"/>
                    <a:pt x="1238706" y="68580"/>
                    <a:pt x="1234259" y="66040"/>
                  </a:cubicBezTo>
                  <a:cubicBezTo>
                    <a:pt x="1222402" y="58420"/>
                    <a:pt x="1210544" y="49530"/>
                    <a:pt x="1194240" y="53340"/>
                  </a:cubicBezTo>
                  <a:cubicBezTo>
                    <a:pt x="1192757" y="53340"/>
                    <a:pt x="1189793" y="52070"/>
                    <a:pt x="1188311" y="50800"/>
                  </a:cubicBezTo>
                  <a:cubicBezTo>
                    <a:pt x="1183864" y="49530"/>
                    <a:pt x="1180900" y="46990"/>
                    <a:pt x="1174971" y="44450"/>
                  </a:cubicBezTo>
                  <a:cubicBezTo>
                    <a:pt x="1174971" y="48260"/>
                    <a:pt x="1174971" y="49530"/>
                    <a:pt x="1176453" y="52070"/>
                  </a:cubicBezTo>
                  <a:cubicBezTo>
                    <a:pt x="1173489" y="54610"/>
                    <a:pt x="1172007" y="53340"/>
                    <a:pt x="1170524" y="52070"/>
                  </a:cubicBezTo>
                  <a:cubicBezTo>
                    <a:pt x="1169042" y="53340"/>
                    <a:pt x="1167560" y="55880"/>
                    <a:pt x="1166078" y="55880"/>
                  </a:cubicBezTo>
                  <a:cubicBezTo>
                    <a:pt x="1158667" y="58420"/>
                    <a:pt x="1151255" y="59690"/>
                    <a:pt x="1143844" y="62230"/>
                  </a:cubicBezTo>
                  <a:cubicBezTo>
                    <a:pt x="1140880" y="63500"/>
                    <a:pt x="1137916" y="64770"/>
                    <a:pt x="1136433" y="66040"/>
                  </a:cubicBezTo>
                  <a:cubicBezTo>
                    <a:pt x="1130504" y="69850"/>
                    <a:pt x="1126058" y="76200"/>
                    <a:pt x="1115682" y="74930"/>
                  </a:cubicBezTo>
                  <a:cubicBezTo>
                    <a:pt x="1114200" y="74930"/>
                    <a:pt x="1111236" y="77470"/>
                    <a:pt x="1108271" y="77470"/>
                  </a:cubicBezTo>
                  <a:cubicBezTo>
                    <a:pt x="1105307" y="78740"/>
                    <a:pt x="1100860" y="78740"/>
                    <a:pt x="1097896" y="80010"/>
                  </a:cubicBezTo>
                  <a:lnTo>
                    <a:pt x="1094931" y="80010"/>
                  </a:lnTo>
                  <a:cubicBezTo>
                    <a:pt x="1086038" y="82550"/>
                    <a:pt x="1078627" y="85090"/>
                    <a:pt x="1069734" y="86360"/>
                  </a:cubicBezTo>
                  <a:lnTo>
                    <a:pt x="1063805" y="86360"/>
                  </a:lnTo>
                  <a:cubicBezTo>
                    <a:pt x="1056394" y="86360"/>
                    <a:pt x="1050465" y="85090"/>
                    <a:pt x="1043054" y="85090"/>
                  </a:cubicBezTo>
                  <a:cubicBezTo>
                    <a:pt x="1035643" y="85090"/>
                    <a:pt x="1028232" y="87630"/>
                    <a:pt x="1020821" y="87630"/>
                  </a:cubicBezTo>
                  <a:cubicBezTo>
                    <a:pt x="1011927" y="87630"/>
                    <a:pt x="1001552" y="87630"/>
                    <a:pt x="994141" y="82550"/>
                  </a:cubicBezTo>
                  <a:cubicBezTo>
                    <a:pt x="992659" y="81280"/>
                    <a:pt x="988212" y="81280"/>
                    <a:pt x="985248" y="82550"/>
                  </a:cubicBezTo>
                  <a:cubicBezTo>
                    <a:pt x="974872" y="83820"/>
                    <a:pt x="964497" y="85090"/>
                    <a:pt x="955603" y="87630"/>
                  </a:cubicBezTo>
                  <a:cubicBezTo>
                    <a:pt x="946710" y="90170"/>
                    <a:pt x="942263" y="87630"/>
                    <a:pt x="939299" y="81280"/>
                  </a:cubicBezTo>
                  <a:cubicBezTo>
                    <a:pt x="937817" y="78740"/>
                    <a:pt x="934852" y="76200"/>
                    <a:pt x="931888" y="73660"/>
                  </a:cubicBezTo>
                  <a:cubicBezTo>
                    <a:pt x="927441" y="71120"/>
                    <a:pt x="922995" y="67310"/>
                    <a:pt x="918548" y="67310"/>
                  </a:cubicBezTo>
                  <a:cubicBezTo>
                    <a:pt x="908173" y="67310"/>
                    <a:pt x="902244" y="62230"/>
                    <a:pt x="894833" y="58420"/>
                  </a:cubicBezTo>
                  <a:cubicBezTo>
                    <a:pt x="882975" y="52070"/>
                    <a:pt x="872599" y="44450"/>
                    <a:pt x="857777" y="45720"/>
                  </a:cubicBezTo>
                  <a:lnTo>
                    <a:pt x="857777" y="39370"/>
                  </a:lnTo>
                  <a:cubicBezTo>
                    <a:pt x="860742" y="39370"/>
                    <a:pt x="863706" y="39370"/>
                    <a:pt x="866670" y="38100"/>
                  </a:cubicBezTo>
                  <a:cubicBezTo>
                    <a:pt x="862224" y="35560"/>
                    <a:pt x="862224" y="31750"/>
                    <a:pt x="859259" y="29210"/>
                  </a:cubicBezTo>
                  <a:cubicBezTo>
                    <a:pt x="853331" y="25400"/>
                    <a:pt x="847402" y="24130"/>
                    <a:pt x="841473" y="21590"/>
                  </a:cubicBezTo>
                  <a:cubicBezTo>
                    <a:pt x="837026" y="20320"/>
                    <a:pt x="831097" y="20320"/>
                    <a:pt x="834062" y="26670"/>
                  </a:cubicBezTo>
                  <a:cubicBezTo>
                    <a:pt x="826651" y="27940"/>
                    <a:pt x="820722" y="27940"/>
                    <a:pt x="817757" y="30480"/>
                  </a:cubicBezTo>
                  <a:cubicBezTo>
                    <a:pt x="811829" y="34290"/>
                    <a:pt x="805900" y="31750"/>
                    <a:pt x="801453" y="29210"/>
                  </a:cubicBezTo>
                  <a:cubicBezTo>
                    <a:pt x="798489" y="27940"/>
                    <a:pt x="795524" y="26670"/>
                    <a:pt x="792560" y="27940"/>
                  </a:cubicBezTo>
                  <a:cubicBezTo>
                    <a:pt x="774773" y="35560"/>
                    <a:pt x="756987" y="31750"/>
                    <a:pt x="739200" y="31750"/>
                  </a:cubicBezTo>
                  <a:cubicBezTo>
                    <a:pt x="736236" y="31750"/>
                    <a:pt x="733271" y="30480"/>
                    <a:pt x="728825" y="30480"/>
                  </a:cubicBezTo>
                  <a:cubicBezTo>
                    <a:pt x="722896" y="29210"/>
                    <a:pt x="718449" y="26670"/>
                    <a:pt x="712520" y="25400"/>
                  </a:cubicBezTo>
                  <a:cubicBezTo>
                    <a:pt x="706591" y="24130"/>
                    <a:pt x="699180" y="22860"/>
                    <a:pt x="693251" y="21590"/>
                  </a:cubicBezTo>
                  <a:lnTo>
                    <a:pt x="688805" y="21590"/>
                  </a:lnTo>
                  <a:cubicBezTo>
                    <a:pt x="678429" y="21590"/>
                    <a:pt x="668054" y="22860"/>
                    <a:pt x="659161" y="22860"/>
                  </a:cubicBezTo>
                  <a:cubicBezTo>
                    <a:pt x="651750" y="22860"/>
                    <a:pt x="644338" y="20320"/>
                    <a:pt x="635445" y="19050"/>
                  </a:cubicBezTo>
                  <a:cubicBezTo>
                    <a:pt x="633963" y="8890"/>
                    <a:pt x="622105" y="11430"/>
                    <a:pt x="614694" y="6350"/>
                  </a:cubicBezTo>
                  <a:cubicBezTo>
                    <a:pt x="613212" y="5080"/>
                    <a:pt x="610247" y="6350"/>
                    <a:pt x="608765" y="6350"/>
                  </a:cubicBezTo>
                  <a:cubicBezTo>
                    <a:pt x="599872" y="5080"/>
                    <a:pt x="593943" y="8890"/>
                    <a:pt x="590979" y="15240"/>
                  </a:cubicBezTo>
                  <a:cubicBezTo>
                    <a:pt x="586532" y="21590"/>
                    <a:pt x="574674" y="24130"/>
                    <a:pt x="579121" y="34290"/>
                  </a:cubicBezTo>
                  <a:cubicBezTo>
                    <a:pt x="580603" y="35560"/>
                    <a:pt x="583568" y="36830"/>
                    <a:pt x="585050" y="39370"/>
                  </a:cubicBezTo>
                  <a:cubicBezTo>
                    <a:pt x="585050" y="43180"/>
                    <a:pt x="583568" y="45720"/>
                    <a:pt x="579121" y="44450"/>
                  </a:cubicBezTo>
                  <a:cubicBezTo>
                    <a:pt x="577639" y="44450"/>
                    <a:pt x="576157" y="46990"/>
                    <a:pt x="574674" y="48260"/>
                  </a:cubicBezTo>
                  <a:cubicBezTo>
                    <a:pt x="573192" y="49530"/>
                    <a:pt x="573192" y="52070"/>
                    <a:pt x="571710" y="52070"/>
                  </a:cubicBezTo>
                  <a:cubicBezTo>
                    <a:pt x="562817" y="54610"/>
                    <a:pt x="556888" y="60960"/>
                    <a:pt x="546512" y="59690"/>
                  </a:cubicBezTo>
                  <a:lnTo>
                    <a:pt x="543548" y="59690"/>
                  </a:lnTo>
                  <a:cubicBezTo>
                    <a:pt x="534655" y="66040"/>
                    <a:pt x="525761" y="64770"/>
                    <a:pt x="515386" y="63500"/>
                  </a:cubicBezTo>
                  <a:cubicBezTo>
                    <a:pt x="510939" y="62230"/>
                    <a:pt x="505010" y="63500"/>
                    <a:pt x="499081" y="63500"/>
                  </a:cubicBezTo>
                  <a:cubicBezTo>
                    <a:pt x="494635" y="63500"/>
                    <a:pt x="490188" y="63500"/>
                    <a:pt x="485742" y="60960"/>
                  </a:cubicBezTo>
                  <a:cubicBezTo>
                    <a:pt x="479813" y="58420"/>
                    <a:pt x="473884" y="54610"/>
                    <a:pt x="467955" y="52070"/>
                  </a:cubicBezTo>
                  <a:cubicBezTo>
                    <a:pt x="462026" y="49530"/>
                    <a:pt x="454615" y="49530"/>
                    <a:pt x="454615" y="40640"/>
                  </a:cubicBezTo>
                  <a:cubicBezTo>
                    <a:pt x="454615" y="39370"/>
                    <a:pt x="451651" y="38100"/>
                    <a:pt x="451651" y="36830"/>
                  </a:cubicBezTo>
                  <a:cubicBezTo>
                    <a:pt x="441275" y="44450"/>
                    <a:pt x="432382" y="50800"/>
                    <a:pt x="423489" y="57150"/>
                  </a:cubicBezTo>
                  <a:cubicBezTo>
                    <a:pt x="419042" y="60960"/>
                    <a:pt x="413113" y="66040"/>
                    <a:pt x="416078" y="72390"/>
                  </a:cubicBezTo>
                  <a:cubicBezTo>
                    <a:pt x="416078" y="73660"/>
                    <a:pt x="414595" y="74930"/>
                    <a:pt x="414595" y="76200"/>
                  </a:cubicBezTo>
                  <a:cubicBezTo>
                    <a:pt x="413113" y="78740"/>
                    <a:pt x="411631" y="81280"/>
                    <a:pt x="408666" y="82550"/>
                  </a:cubicBezTo>
                  <a:cubicBezTo>
                    <a:pt x="405702" y="86360"/>
                    <a:pt x="402738" y="90170"/>
                    <a:pt x="399773" y="95250"/>
                  </a:cubicBezTo>
                  <a:lnTo>
                    <a:pt x="390880" y="102870"/>
                  </a:lnTo>
                  <a:cubicBezTo>
                    <a:pt x="387915" y="106680"/>
                    <a:pt x="384951" y="110490"/>
                    <a:pt x="380504" y="113030"/>
                  </a:cubicBezTo>
                  <a:cubicBezTo>
                    <a:pt x="370129" y="120650"/>
                    <a:pt x="359753" y="128270"/>
                    <a:pt x="347896" y="135890"/>
                  </a:cubicBezTo>
                  <a:cubicBezTo>
                    <a:pt x="341967" y="140970"/>
                    <a:pt x="334556" y="144780"/>
                    <a:pt x="328627" y="149860"/>
                  </a:cubicBezTo>
                  <a:cubicBezTo>
                    <a:pt x="318251" y="157480"/>
                    <a:pt x="306394" y="163830"/>
                    <a:pt x="300465" y="175260"/>
                  </a:cubicBezTo>
                  <a:cubicBezTo>
                    <a:pt x="300465" y="176530"/>
                    <a:pt x="297500" y="177800"/>
                    <a:pt x="296018" y="179070"/>
                  </a:cubicBezTo>
                  <a:cubicBezTo>
                    <a:pt x="288607" y="184150"/>
                    <a:pt x="276749" y="184150"/>
                    <a:pt x="276749" y="194310"/>
                  </a:cubicBezTo>
                  <a:cubicBezTo>
                    <a:pt x="264892" y="194310"/>
                    <a:pt x="258963" y="201930"/>
                    <a:pt x="253034" y="208280"/>
                  </a:cubicBezTo>
                  <a:cubicBezTo>
                    <a:pt x="248587" y="213360"/>
                    <a:pt x="244141" y="219710"/>
                    <a:pt x="238212" y="223520"/>
                  </a:cubicBezTo>
                  <a:cubicBezTo>
                    <a:pt x="232283" y="226060"/>
                    <a:pt x="224872" y="224790"/>
                    <a:pt x="217461" y="224790"/>
                  </a:cubicBezTo>
                  <a:cubicBezTo>
                    <a:pt x="214496" y="224790"/>
                    <a:pt x="211532" y="224790"/>
                    <a:pt x="211532" y="226060"/>
                  </a:cubicBezTo>
                  <a:cubicBezTo>
                    <a:pt x="205603" y="231140"/>
                    <a:pt x="198192" y="234950"/>
                    <a:pt x="193745" y="241300"/>
                  </a:cubicBezTo>
                  <a:cubicBezTo>
                    <a:pt x="189299" y="247650"/>
                    <a:pt x="184852" y="251460"/>
                    <a:pt x="177441" y="252730"/>
                  </a:cubicBezTo>
                  <a:cubicBezTo>
                    <a:pt x="170030" y="254000"/>
                    <a:pt x="162619" y="260350"/>
                    <a:pt x="152243" y="256540"/>
                  </a:cubicBezTo>
                  <a:cubicBezTo>
                    <a:pt x="143350" y="254000"/>
                    <a:pt x="132975" y="256540"/>
                    <a:pt x="127046" y="251460"/>
                  </a:cubicBezTo>
                  <a:cubicBezTo>
                    <a:pt x="115188" y="252730"/>
                    <a:pt x="106295" y="255270"/>
                    <a:pt x="95919" y="256540"/>
                  </a:cubicBezTo>
                  <a:cubicBezTo>
                    <a:pt x="84062" y="259080"/>
                    <a:pt x="70722" y="257810"/>
                    <a:pt x="60346" y="265430"/>
                  </a:cubicBezTo>
                  <a:cubicBezTo>
                    <a:pt x="51453" y="271780"/>
                    <a:pt x="44042" y="278130"/>
                    <a:pt x="30702" y="276860"/>
                  </a:cubicBezTo>
                  <a:cubicBezTo>
                    <a:pt x="32184" y="284480"/>
                    <a:pt x="33666" y="290830"/>
                    <a:pt x="35149" y="298450"/>
                  </a:cubicBezTo>
                  <a:cubicBezTo>
                    <a:pt x="38113" y="318770"/>
                    <a:pt x="41077" y="339090"/>
                    <a:pt x="42560" y="359410"/>
                  </a:cubicBezTo>
                  <a:cubicBezTo>
                    <a:pt x="47006" y="384810"/>
                    <a:pt x="48489" y="408940"/>
                    <a:pt x="45524" y="433070"/>
                  </a:cubicBezTo>
                  <a:cubicBezTo>
                    <a:pt x="42560" y="467360"/>
                    <a:pt x="29220" y="1640840"/>
                    <a:pt x="15880" y="1672590"/>
                  </a:cubicBezTo>
                  <a:lnTo>
                    <a:pt x="2540" y="1699260"/>
                  </a:lnTo>
                  <a:cubicBezTo>
                    <a:pt x="0" y="1705610"/>
                    <a:pt x="4022" y="1709420"/>
                    <a:pt x="11433" y="1710690"/>
                  </a:cubicBezTo>
                  <a:cubicBezTo>
                    <a:pt x="20326" y="1711960"/>
                    <a:pt x="23291" y="1717040"/>
                    <a:pt x="26255" y="1723390"/>
                  </a:cubicBezTo>
                  <a:cubicBezTo>
                    <a:pt x="29220" y="1733550"/>
                    <a:pt x="24773" y="1743710"/>
                    <a:pt x="30702" y="1753870"/>
                  </a:cubicBezTo>
                  <a:cubicBezTo>
                    <a:pt x="33666" y="1758950"/>
                    <a:pt x="30702" y="1767840"/>
                    <a:pt x="29220" y="1775460"/>
                  </a:cubicBezTo>
                  <a:cubicBezTo>
                    <a:pt x="27738" y="1785620"/>
                    <a:pt x="30702" y="1795780"/>
                    <a:pt x="35149" y="1804670"/>
                  </a:cubicBezTo>
                  <a:cubicBezTo>
                    <a:pt x="45524" y="1819910"/>
                    <a:pt x="47006" y="1837690"/>
                    <a:pt x="47006" y="1854200"/>
                  </a:cubicBezTo>
                  <a:cubicBezTo>
                    <a:pt x="47006" y="1858010"/>
                    <a:pt x="48489" y="1861820"/>
                    <a:pt x="49971" y="1864360"/>
                  </a:cubicBezTo>
                  <a:cubicBezTo>
                    <a:pt x="52935" y="1866900"/>
                    <a:pt x="58864" y="1869440"/>
                    <a:pt x="64793" y="1870710"/>
                  </a:cubicBezTo>
                  <a:lnTo>
                    <a:pt x="100366" y="1885950"/>
                  </a:lnTo>
                  <a:cubicBezTo>
                    <a:pt x="116670" y="1893570"/>
                    <a:pt x="130010" y="1892300"/>
                    <a:pt x="144832" y="1883410"/>
                  </a:cubicBezTo>
                  <a:cubicBezTo>
                    <a:pt x="146315" y="1882140"/>
                    <a:pt x="150761" y="1880870"/>
                    <a:pt x="152243" y="1880870"/>
                  </a:cubicBezTo>
                  <a:cubicBezTo>
                    <a:pt x="162619" y="1882140"/>
                    <a:pt x="172994" y="1882140"/>
                    <a:pt x="181888" y="1889760"/>
                  </a:cubicBezTo>
                  <a:cubicBezTo>
                    <a:pt x="192263" y="1897380"/>
                    <a:pt x="207085" y="1902460"/>
                    <a:pt x="218943" y="1908810"/>
                  </a:cubicBezTo>
                  <a:cubicBezTo>
                    <a:pt x="226354" y="1912620"/>
                    <a:pt x="235247" y="1917700"/>
                    <a:pt x="239694" y="1922780"/>
                  </a:cubicBezTo>
                  <a:cubicBezTo>
                    <a:pt x="242659" y="1925320"/>
                    <a:pt x="245623" y="1927860"/>
                    <a:pt x="248587" y="1929130"/>
                  </a:cubicBezTo>
                  <a:cubicBezTo>
                    <a:pt x="264892" y="1934210"/>
                    <a:pt x="273785" y="1946910"/>
                    <a:pt x="284161" y="1957070"/>
                  </a:cubicBezTo>
                  <a:cubicBezTo>
                    <a:pt x="293054" y="1965960"/>
                    <a:pt x="304911" y="1971040"/>
                    <a:pt x="318251" y="1972310"/>
                  </a:cubicBezTo>
                  <a:cubicBezTo>
                    <a:pt x="333074" y="1974850"/>
                    <a:pt x="347896" y="1976120"/>
                    <a:pt x="362718" y="1978660"/>
                  </a:cubicBezTo>
                  <a:cubicBezTo>
                    <a:pt x="368647" y="1979930"/>
                    <a:pt x="376058" y="1981200"/>
                    <a:pt x="381987" y="1983740"/>
                  </a:cubicBezTo>
                  <a:cubicBezTo>
                    <a:pt x="389398" y="1986280"/>
                    <a:pt x="396809" y="1986280"/>
                    <a:pt x="402738" y="1990090"/>
                  </a:cubicBezTo>
                  <a:cubicBezTo>
                    <a:pt x="411631" y="1996440"/>
                    <a:pt x="420524" y="2000250"/>
                    <a:pt x="432382" y="1997710"/>
                  </a:cubicBezTo>
                  <a:cubicBezTo>
                    <a:pt x="436829" y="1996440"/>
                    <a:pt x="442757" y="1998980"/>
                    <a:pt x="447204" y="2000250"/>
                  </a:cubicBezTo>
                  <a:cubicBezTo>
                    <a:pt x="448686" y="2000250"/>
                    <a:pt x="450168" y="2001520"/>
                    <a:pt x="451651" y="2001520"/>
                  </a:cubicBezTo>
                  <a:cubicBezTo>
                    <a:pt x="467955" y="2002790"/>
                    <a:pt x="482777" y="2000250"/>
                    <a:pt x="497599" y="1997710"/>
                  </a:cubicBezTo>
                  <a:cubicBezTo>
                    <a:pt x="503528" y="1996440"/>
                    <a:pt x="509457" y="1995170"/>
                    <a:pt x="515386" y="1992630"/>
                  </a:cubicBezTo>
                  <a:cubicBezTo>
                    <a:pt x="531690" y="1986280"/>
                    <a:pt x="547994" y="1979930"/>
                    <a:pt x="562817" y="1972310"/>
                  </a:cubicBezTo>
                  <a:cubicBezTo>
                    <a:pt x="573192" y="1967230"/>
                    <a:pt x="583568" y="1962150"/>
                    <a:pt x="595425" y="1967230"/>
                  </a:cubicBezTo>
                  <a:lnTo>
                    <a:pt x="601354" y="1967230"/>
                  </a:lnTo>
                  <a:cubicBezTo>
                    <a:pt x="611730" y="1967230"/>
                    <a:pt x="622105" y="1965960"/>
                    <a:pt x="630998" y="1964690"/>
                  </a:cubicBezTo>
                  <a:cubicBezTo>
                    <a:pt x="632481" y="1964690"/>
                    <a:pt x="635445" y="1964690"/>
                    <a:pt x="635445" y="1963420"/>
                  </a:cubicBezTo>
                  <a:cubicBezTo>
                    <a:pt x="639892" y="1958340"/>
                    <a:pt x="647303" y="1958340"/>
                    <a:pt x="654714" y="1957070"/>
                  </a:cubicBezTo>
                  <a:cubicBezTo>
                    <a:pt x="666572" y="1955800"/>
                    <a:pt x="678429" y="1955800"/>
                    <a:pt x="687323" y="1949450"/>
                  </a:cubicBezTo>
                  <a:cubicBezTo>
                    <a:pt x="696216" y="1944370"/>
                    <a:pt x="705109" y="1943100"/>
                    <a:pt x="715485" y="1941830"/>
                  </a:cubicBezTo>
                  <a:cubicBezTo>
                    <a:pt x="716967" y="1941830"/>
                    <a:pt x="719931" y="1940560"/>
                    <a:pt x="721414" y="1940560"/>
                  </a:cubicBezTo>
                  <a:cubicBezTo>
                    <a:pt x="728825" y="1939290"/>
                    <a:pt x="736236" y="1935480"/>
                    <a:pt x="742165" y="1936750"/>
                  </a:cubicBezTo>
                  <a:cubicBezTo>
                    <a:pt x="755504" y="1939290"/>
                    <a:pt x="761433" y="1935480"/>
                    <a:pt x="770327" y="1925320"/>
                  </a:cubicBezTo>
                  <a:cubicBezTo>
                    <a:pt x="771809" y="1922780"/>
                    <a:pt x="776255" y="1921510"/>
                    <a:pt x="779220" y="1920240"/>
                  </a:cubicBezTo>
                  <a:cubicBezTo>
                    <a:pt x="786631" y="1918970"/>
                    <a:pt x="794042" y="1920240"/>
                    <a:pt x="801453" y="1918970"/>
                  </a:cubicBezTo>
                  <a:cubicBezTo>
                    <a:pt x="805900" y="1918970"/>
                    <a:pt x="810346" y="1915160"/>
                    <a:pt x="813311" y="1915160"/>
                  </a:cubicBezTo>
                  <a:cubicBezTo>
                    <a:pt x="825168" y="1916430"/>
                    <a:pt x="838508" y="1912620"/>
                    <a:pt x="848884" y="1918970"/>
                  </a:cubicBezTo>
                  <a:cubicBezTo>
                    <a:pt x="850366" y="1920240"/>
                    <a:pt x="853331" y="1920240"/>
                    <a:pt x="856295" y="1920240"/>
                  </a:cubicBezTo>
                  <a:cubicBezTo>
                    <a:pt x="875564" y="1921510"/>
                    <a:pt x="891868" y="1926590"/>
                    <a:pt x="905208" y="1936750"/>
                  </a:cubicBezTo>
                  <a:cubicBezTo>
                    <a:pt x="909655" y="1940560"/>
                    <a:pt x="915583" y="1943100"/>
                    <a:pt x="920030" y="1945640"/>
                  </a:cubicBezTo>
                  <a:cubicBezTo>
                    <a:pt x="924477" y="1948180"/>
                    <a:pt x="930406" y="1948180"/>
                    <a:pt x="934852" y="1949450"/>
                  </a:cubicBezTo>
                  <a:cubicBezTo>
                    <a:pt x="939299" y="1950720"/>
                    <a:pt x="942263" y="1951990"/>
                    <a:pt x="946710" y="1951990"/>
                  </a:cubicBezTo>
                  <a:cubicBezTo>
                    <a:pt x="954121" y="1951990"/>
                    <a:pt x="960050" y="1954530"/>
                    <a:pt x="964497" y="1959610"/>
                  </a:cubicBezTo>
                  <a:cubicBezTo>
                    <a:pt x="965979" y="1960880"/>
                    <a:pt x="967461" y="1962150"/>
                    <a:pt x="968943" y="1964690"/>
                  </a:cubicBezTo>
                  <a:cubicBezTo>
                    <a:pt x="967461" y="1968500"/>
                    <a:pt x="976354" y="1978660"/>
                    <a:pt x="982283" y="1978660"/>
                  </a:cubicBezTo>
                  <a:cubicBezTo>
                    <a:pt x="992659" y="1978660"/>
                    <a:pt x="1003034" y="1981200"/>
                    <a:pt x="1011927" y="1987550"/>
                  </a:cubicBezTo>
                  <a:cubicBezTo>
                    <a:pt x="1013410" y="1988820"/>
                    <a:pt x="1016374" y="1988820"/>
                    <a:pt x="1019338" y="1987550"/>
                  </a:cubicBezTo>
                  <a:cubicBezTo>
                    <a:pt x="1023785" y="1986280"/>
                    <a:pt x="1026749" y="1986280"/>
                    <a:pt x="1029714" y="1990090"/>
                  </a:cubicBezTo>
                  <a:cubicBezTo>
                    <a:pt x="1031196" y="1991360"/>
                    <a:pt x="1037125" y="1991360"/>
                    <a:pt x="1040089" y="1991360"/>
                  </a:cubicBezTo>
                  <a:cubicBezTo>
                    <a:pt x="1047501" y="1991360"/>
                    <a:pt x="1056394" y="1990090"/>
                    <a:pt x="1063805" y="1991360"/>
                  </a:cubicBezTo>
                  <a:cubicBezTo>
                    <a:pt x="1077145" y="1992630"/>
                    <a:pt x="1089003" y="1993900"/>
                    <a:pt x="1102342" y="1996440"/>
                  </a:cubicBezTo>
                  <a:cubicBezTo>
                    <a:pt x="1105307" y="1996440"/>
                    <a:pt x="1108271" y="1997710"/>
                    <a:pt x="1109754" y="1998980"/>
                  </a:cubicBezTo>
                  <a:cubicBezTo>
                    <a:pt x="1112718" y="2005330"/>
                    <a:pt x="1120129" y="2005330"/>
                    <a:pt x="1124576" y="2006600"/>
                  </a:cubicBezTo>
                  <a:cubicBezTo>
                    <a:pt x="1129022" y="2007870"/>
                    <a:pt x="1134951" y="2009140"/>
                    <a:pt x="1137916" y="2009140"/>
                  </a:cubicBezTo>
                  <a:cubicBezTo>
                    <a:pt x="1139398" y="2007870"/>
                    <a:pt x="1142362" y="2006600"/>
                    <a:pt x="1145327" y="2004060"/>
                  </a:cubicBezTo>
                  <a:cubicBezTo>
                    <a:pt x="1139398" y="2004060"/>
                    <a:pt x="1136433" y="2005330"/>
                    <a:pt x="1133469" y="2005330"/>
                  </a:cubicBezTo>
                  <a:cubicBezTo>
                    <a:pt x="1139398" y="1998980"/>
                    <a:pt x="1145327" y="1997710"/>
                    <a:pt x="1152738" y="2001520"/>
                  </a:cubicBezTo>
                  <a:cubicBezTo>
                    <a:pt x="1161631" y="2007870"/>
                    <a:pt x="1169042" y="2007870"/>
                    <a:pt x="1179418" y="2001520"/>
                  </a:cubicBezTo>
                  <a:lnTo>
                    <a:pt x="1188311" y="1997710"/>
                  </a:lnTo>
                  <a:lnTo>
                    <a:pt x="1188311" y="1991360"/>
                  </a:lnTo>
                  <a:cubicBezTo>
                    <a:pt x="1192757" y="1992630"/>
                    <a:pt x="1197204" y="1995170"/>
                    <a:pt x="1200169" y="1995170"/>
                  </a:cubicBezTo>
                  <a:cubicBezTo>
                    <a:pt x="1209062" y="1991360"/>
                    <a:pt x="1217955" y="1987550"/>
                    <a:pt x="1225366" y="1982470"/>
                  </a:cubicBezTo>
                  <a:cubicBezTo>
                    <a:pt x="1234259" y="1977390"/>
                    <a:pt x="1241670" y="1971040"/>
                    <a:pt x="1249082" y="1965960"/>
                  </a:cubicBezTo>
                  <a:cubicBezTo>
                    <a:pt x="1250564" y="1965960"/>
                    <a:pt x="1250564" y="1964690"/>
                    <a:pt x="1252046" y="1964690"/>
                  </a:cubicBezTo>
                  <a:cubicBezTo>
                    <a:pt x="1262422" y="1962150"/>
                    <a:pt x="1271315" y="1960880"/>
                    <a:pt x="1281690" y="1958340"/>
                  </a:cubicBezTo>
                  <a:cubicBezTo>
                    <a:pt x="1287619" y="1957070"/>
                    <a:pt x="1292066" y="1954530"/>
                    <a:pt x="1297995" y="1953260"/>
                  </a:cubicBezTo>
                  <a:cubicBezTo>
                    <a:pt x="1302441" y="1951990"/>
                    <a:pt x="1305406" y="1951990"/>
                    <a:pt x="1309852" y="1950720"/>
                  </a:cubicBezTo>
                  <a:lnTo>
                    <a:pt x="1324675" y="1950720"/>
                  </a:lnTo>
                  <a:cubicBezTo>
                    <a:pt x="1327639" y="1950720"/>
                    <a:pt x="1332086" y="1950720"/>
                    <a:pt x="1335050" y="1949450"/>
                  </a:cubicBezTo>
                  <a:cubicBezTo>
                    <a:pt x="1336532" y="1946910"/>
                    <a:pt x="1339497" y="1943100"/>
                    <a:pt x="1340979" y="1943100"/>
                  </a:cubicBezTo>
                  <a:cubicBezTo>
                    <a:pt x="1345425" y="1943100"/>
                    <a:pt x="1348390" y="1945640"/>
                    <a:pt x="1352837" y="1946910"/>
                  </a:cubicBezTo>
                  <a:cubicBezTo>
                    <a:pt x="1354319" y="1946910"/>
                    <a:pt x="1354319" y="1948180"/>
                    <a:pt x="1354319" y="1949450"/>
                  </a:cubicBezTo>
                  <a:cubicBezTo>
                    <a:pt x="1360248" y="1954530"/>
                    <a:pt x="1364694" y="1960880"/>
                    <a:pt x="1370623" y="1965960"/>
                  </a:cubicBezTo>
                  <a:cubicBezTo>
                    <a:pt x="1378034" y="1972310"/>
                    <a:pt x="1385445" y="1972310"/>
                    <a:pt x="1389892" y="1968500"/>
                  </a:cubicBezTo>
                  <a:cubicBezTo>
                    <a:pt x="1397303" y="1963420"/>
                    <a:pt x="1403232" y="1959610"/>
                    <a:pt x="1413607" y="1962150"/>
                  </a:cubicBezTo>
                  <a:cubicBezTo>
                    <a:pt x="1415090" y="1962150"/>
                    <a:pt x="1418054" y="1963420"/>
                    <a:pt x="1419536" y="1962150"/>
                  </a:cubicBezTo>
                  <a:cubicBezTo>
                    <a:pt x="1426947" y="1959610"/>
                    <a:pt x="1435841" y="1957070"/>
                    <a:pt x="1443252" y="1953260"/>
                  </a:cubicBezTo>
                  <a:cubicBezTo>
                    <a:pt x="1447698" y="1951990"/>
                    <a:pt x="1453627" y="1951990"/>
                    <a:pt x="1455109" y="1949450"/>
                  </a:cubicBezTo>
                  <a:cubicBezTo>
                    <a:pt x="1459556" y="1941830"/>
                    <a:pt x="1466967" y="1938020"/>
                    <a:pt x="1474378" y="1932940"/>
                  </a:cubicBezTo>
                  <a:cubicBezTo>
                    <a:pt x="1478825" y="1929130"/>
                    <a:pt x="1483271" y="1924050"/>
                    <a:pt x="1487718" y="1922780"/>
                  </a:cubicBezTo>
                  <a:cubicBezTo>
                    <a:pt x="1498093" y="1920240"/>
                    <a:pt x="1505505" y="1912620"/>
                    <a:pt x="1514398" y="1907540"/>
                  </a:cubicBezTo>
                  <a:cubicBezTo>
                    <a:pt x="1521809" y="1903730"/>
                    <a:pt x="1526256" y="1896110"/>
                    <a:pt x="1533667" y="1894840"/>
                  </a:cubicBezTo>
                  <a:cubicBezTo>
                    <a:pt x="1545524" y="1892300"/>
                    <a:pt x="1554418" y="1885950"/>
                    <a:pt x="1564793" y="1879600"/>
                  </a:cubicBezTo>
                  <a:cubicBezTo>
                    <a:pt x="1570722" y="1875790"/>
                    <a:pt x="1578133" y="1873250"/>
                    <a:pt x="1585544" y="1874520"/>
                  </a:cubicBezTo>
                  <a:cubicBezTo>
                    <a:pt x="1589991" y="1875790"/>
                    <a:pt x="1595920" y="1874520"/>
                    <a:pt x="1598884" y="1873250"/>
                  </a:cubicBezTo>
                  <a:cubicBezTo>
                    <a:pt x="1604813" y="1870710"/>
                    <a:pt x="1610742" y="1866900"/>
                    <a:pt x="1616671" y="1864360"/>
                  </a:cubicBezTo>
                  <a:cubicBezTo>
                    <a:pt x="1621117" y="1861820"/>
                    <a:pt x="1625564" y="1859280"/>
                    <a:pt x="1630011" y="1859280"/>
                  </a:cubicBezTo>
                  <a:cubicBezTo>
                    <a:pt x="1644833" y="1858010"/>
                    <a:pt x="1656690" y="1855470"/>
                    <a:pt x="1664101" y="1842770"/>
                  </a:cubicBezTo>
                  <a:cubicBezTo>
                    <a:pt x="1667066" y="1837690"/>
                    <a:pt x="1681888" y="1831340"/>
                    <a:pt x="1687817" y="1833880"/>
                  </a:cubicBezTo>
                  <a:cubicBezTo>
                    <a:pt x="1698192" y="1837690"/>
                    <a:pt x="1705603" y="1835150"/>
                    <a:pt x="1711532" y="1827530"/>
                  </a:cubicBezTo>
                  <a:cubicBezTo>
                    <a:pt x="1715979" y="1823720"/>
                    <a:pt x="1721908" y="1824990"/>
                    <a:pt x="1726354" y="1827530"/>
                  </a:cubicBezTo>
                  <a:cubicBezTo>
                    <a:pt x="1729319" y="1830070"/>
                    <a:pt x="1732283" y="1831340"/>
                    <a:pt x="1735248" y="1831340"/>
                  </a:cubicBezTo>
                  <a:cubicBezTo>
                    <a:pt x="1745623" y="1832610"/>
                    <a:pt x="1757481" y="1831340"/>
                    <a:pt x="1767856" y="1832610"/>
                  </a:cubicBezTo>
                  <a:cubicBezTo>
                    <a:pt x="1776750" y="1833880"/>
                    <a:pt x="1785643" y="1831340"/>
                    <a:pt x="1791572" y="1826260"/>
                  </a:cubicBezTo>
                  <a:cubicBezTo>
                    <a:pt x="1797501" y="1821180"/>
                    <a:pt x="1801947" y="1821180"/>
                    <a:pt x="1810840" y="1823720"/>
                  </a:cubicBezTo>
                  <a:cubicBezTo>
                    <a:pt x="1818252" y="1826260"/>
                    <a:pt x="1824181" y="1832610"/>
                    <a:pt x="1834556" y="1831340"/>
                  </a:cubicBezTo>
                  <a:cubicBezTo>
                    <a:pt x="1843449" y="1830070"/>
                    <a:pt x="1853825" y="1833880"/>
                    <a:pt x="1864200" y="1830070"/>
                  </a:cubicBezTo>
                  <a:lnTo>
                    <a:pt x="1870129" y="1830070"/>
                  </a:lnTo>
                  <a:cubicBezTo>
                    <a:pt x="1879022" y="1832610"/>
                    <a:pt x="1887916" y="1833880"/>
                    <a:pt x="1895327" y="1840230"/>
                  </a:cubicBezTo>
                  <a:cubicBezTo>
                    <a:pt x="1904220" y="1846580"/>
                    <a:pt x="1905702" y="1799590"/>
                    <a:pt x="1914596" y="1804670"/>
                  </a:cubicBezTo>
                  <a:cubicBezTo>
                    <a:pt x="1927935" y="1812290"/>
                    <a:pt x="1924971" y="1804670"/>
                    <a:pt x="1938311" y="1811020"/>
                  </a:cubicBezTo>
                  <a:cubicBezTo>
                    <a:pt x="1948686" y="1814830"/>
                    <a:pt x="1944240" y="1800860"/>
                    <a:pt x="1956098" y="1803400"/>
                  </a:cubicBezTo>
                  <a:cubicBezTo>
                    <a:pt x="1957580" y="1803400"/>
                    <a:pt x="1975366" y="1813560"/>
                    <a:pt x="1975366" y="1812290"/>
                  </a:cubicBezTo>
                  <a:cubicBezTo>
                    <a:pt x="1982777" y="1808480"/>
                    <a:pt x="1990188" y="1770380"/>
                    <a:pt x="1997599" y="1771650"/>
                  </a:cubicBezTo>
                  <a:cubicBezTo>
                    <a:pt x="2012422" y="1775460"/>
                    <a:pt x="2025762" y="1772920"/>
                    <a:pt x="2039102" y="1767840"/>
                  </a:cubicBezTo>
                  <a:cubicBezTo>
                    <a:pt x="2046513" y="1765300"/>
                    <a:pt x="2058370" y="1756410"/>
                    <a:pt x="2064299" y="1760220"/>
                  </a:cubicBezTo>
                  <a:cubicBezTo>
                    <a:pt x="2074675" y="1766570"/>
                    <a:pt x="2085050" y="1769110"/>
                    <a:pt x="2096908" y="1770380"/>
                  </a:cubicBezTo>
                  <a:cubicBezTo>
                    <a:pt x="2098390" y="1770380"/>
                    <a:pt x="2099872" y="1771650"/>
                    <a:pt x="2101354" y="1772920"/>
                  </a:cubicBezTo>
                  <a:cubicBezTo>
                    <a:pt x="2105801" y="1778000"/>
                    <a:pt x="2126552" y="1764030"/>
                    <a:pt x="2130999" y="1769110"/>
                  </a:cubicBezTo>
                  <a:cubicBezTo>
                    <a:pt x="2136928" y="1776730"/>
                    <a:pt x="2142856" y="1784350"/>
                    <a:pt x="2148785" y="1790700"/>
                  </a:cubicBezTo>
                  <a:cubicBezTo>
                    <a:pt x="2151750" y="1793240"/>
                    <a:pt x="2156196" y="1794510"/>
                    <a:pt x="2157679" y="1797050"/>
                  </a:cubicBezTo>
                  <a:cubicBezTo>
                    <a:pt x="2159161" y="1803400"/>
                    <a:pt x="2162125" y="1805940"/>
                    <a:pt x="2169536" y="1805940"/>
                  </a:cubicBezTo>
                  <a:cubicBezTo>
                    <a:pt x="2173983" y="1805940"/>
                    <a:pt x="2178429" y="1807210"/>
                    <a:pt x="2181394" y="1809750"/>
                  </a:cubicBezTo>
                  <a:cubicBezTo>
                    <a:pt x="2188805" y="1813560"/>
                    <a:pt x="2194734" y="1817370"/>
                    <a:pt x="2200663" y="1821180"/>
                  </a:cubicBezTo>
                  <a:cubicBezTo>
                    <a:pt x="2208074" y="1824990"/>
                    <a:pt x="2215485" y="1828800"/>
                    <a:pt x="2218450" y="1835150"/>
                  </a:cubicBezTo>
                  <a:cubicBezTo>
                    <a:pt x="2219932" y="1837690"/>
                    <a:pt x="2221414" y="1838960"/>
                    <a:pt x="2222896" y="1840230"/>
                  </a:cubicBezTo>
                  <a:cubicBezTo>
                    <a:pt x="2228825" y="1845310"/>
                    <a:pt x="2234754" y="1849120"/>
                    <a:pt x="2240683" y="1854200"/>
                  </a:cubicBezTo>
                  <a:cubicBezTo>
                    <a:pt x="2249576" y="1860550"/>
                    <a:pt x="2256987" y="1868170"/>
                    <a:pt x="2265880" y="1874520"/>
                  </a:cubicBezTo>
                  <a:cubicBezTo>
                    <a:pt x="2268845" y="1875790"/>
                    <a:pt x="2271809" y="1878330"/>
                    <a:pt x="2274773" y="1879600"/>
                  </a:cubicBezTo>
                  <a:cubicBezTo>
                    <a:pt x="2280702" y="1882140"/>
                    <a:pt x="2286631" y="1884680"/>
                    <a:pt x="2291078" y="1888490"/>
                  </a:cubicBezTo>
                  <a:cubicBezTo>
                    <a:pt x="2295524" y="1892300"/>
                    <a:pt x="2316275" y="1869440"/>
                    <a:pt x="2319240" y="1874520"/>
                  </a:cubicBezTo>
                  <a:cubicBezTo>
                    <a:pt x="2319240" y="1875790"/>
                    <a:pt x="2320722" y="1875790"/>
                    <a:pt x="2322204" y="1875790"/>
                  </a:cubicBezTo>
                  <a:cubicBezTo>
                    <a:pt x="2331097" y="1882140"/>
                    <a:pt x="2339991" y="1879600"/>
                    <a:pt x="2348884" y="1877060"/>
                  </a:cubicBezTo>
                  <a:cubicBezTo>
                    <a:pt x="2351849" y="1875790"/>
                    <a:pt x="2354813" y="1874520"/>
                    <a:pt x="2356295" y="1875790"/>
                  </a:cubicBezTo>
                  <a:cubicBezTo>
                    <a:pt x="2366671" y="1879600"/>
                    <a:pt x="2374082" y="1888490"/>
                    <a:pt x="2387422" y="1889760"/>
                  </a:cubicBezTo>
                  <a:cubicBezTo>
                    <a:pt x="2387422" y="1889760"/>
                    <a:pt x="2388904" y="1889760"/>
                    <a:pt x="2388904" y="1891030"/>
                  </a:cubicBezTo>
                  <a:cubicBezTo>
                    <a:pt x="2391868" y="1898650"/>
                    <a:pt x="2400761" y="1898650"/>
                    <a:pt x="2408173" y="1899920"/>
                  </a:cubicBezTo>
                  <a:cubicBezTo>
                    <a:pt x="2412619" y="1899920"/>
                    <a:pt x="2417066" y="1901190"/>
                    <a:pt x="2420030" y="1902460"/>
                  </a:cubicBezTo>
                  <a:cubicBezTo>
                    <a:pt x="2428924" y="1906270"/>
                    <a:pt x="2437817" y="1911350"/>
                    <a:pt x="2448192" y="1913890"/>
                  </a:cubicBezTo>
                  <a:cubicBezTo>
                    <a:pt x="2461532" y="1917700"/>
                    <a:pt x="2474872" y="1920240"/>
                    <a:pt x="2485248" y="1926590"/>
                  </a:cubicBezTo>
                  <a:cubicBezTo>
                    <a:pt x="2486730" y="1926590"/>
                    <a:pt x="2488212" y="1926590"/>
                    <a:pt x="2488212" y="1927860"/>
                  </a:cubicBezTo>
                  <a:cubicBezTo>
                    <a:pt x="2492659" y="1930400"/>
                    <a:pt x="2500070" y="1931670"/>
                    <a:pt x="2503034" y="1935480"/>
                  </a:cubicBezTo>
                  <a:cubicBezTo>
                    <a:pt x="2507481" y="1943100"/>
                    <a:pt x="2519339" y="1941830"/>
                    <a:pt x="2525268" y="1948180"/>
                  </a:cubicBezTo>
                  <a:lnTo>
                    <a:pt x="2526750" y="1948180"/>
                  </a:lnTo>
                  <a:cubicBezTo>
                    <a:pt x="2532679" y="1948180"/>
                    <a:pt x="2538607" y="1949450"/>
                    <a:pt x="2546018" y="1949450"/>
                  </a:cubicBezTo>
                  <a:cubicBezTo>
                    <a:pt x="2548983" y="1948180"/>
                    <a:pt x="2553430" y="1945640"/>
                    <a:pt x="2556394" y="1945640"/>
                  </a:cubicBezTo>
                  <a:cubicBezTo>
                    <a:pt x="2569734" y="1949450"/>
                    <a:pt x="2583074" y="1949450"/>
                    <a:pt x="2591967" y="1939290"/>
                  </a:cubicBezTo>
                  <a:cubicBezTo>
                    <a:pt x="2593449" y="1938020"/>
                    <a:pt x="2596414" y="1938020"/>
                    <a:pt x="2599378" y="1938020"/>
                  </a:cubicBezTo>
                  <a:lnTo>
                    <a:pt x="2611236" y="1938020"/>
                  </a:lnTo>
                  <a:cubicBezTo>
                    <a:pt x="2624576" y="1935480"/>
                    <a:pt x="2636434" y="1932940"/>
                    <a:pt x="2649773" y="1931670"/>
                  </a:cubicBezTo>
                  <a:cubicBezTo>
                    <a:pt x="2655702" y="1930400"/>
                    <a:pt x="2663113" y="1932940"/>
                    <a:pt x="2669042" y="1934210"/>
                  </a:cubicBezTo>
                  <a:cubicBezTo>
                    <a:pt x="2674971" y="1935480"/>
                    <a:pt x="2680900" y="1935480"/>
                    <a:pt x="2686829" y="1935480"/>
                  </a:cubicBezTo>
                  <a:cubicBezTo>
                    <a:pt x="2694240" y="1935480"/>
                    <a:pt x="2700169" y="1932940"/>
                    <a:pt x="2707580" y="1932940"/>
                  </a:cubicBezTo>
                  <a:cubicBezTo>
                    <a:pt x="2713509" y="1931670"/>
                    <a:pt x="2720920" y="1931670"/>
                    <a:pt x="2726849" y="1930400"/>
                  </a:cubicBezTo>
                  <a:cubicBezTo>
                    <a:pt x="2740189" y="1927860"/>
                    <a:pt x="2752046" y="1925320"/>
                    <a:pt x="2765386" y="1924050"/>
                  </a:cubicBezTo>
                  <a:cubicBezTo>
                    <a:pt x="2774280" y="1880870"/>
                    <a:pt x="2772797" y="1830070"/>
                    <a:pt x="2772797" y="1778000"/>
                  </a:cubicBezTo>
                  <a:close/>
                </a:path>
              </a:pathLst>
            </a:custGeom>
            <a:blipFill>
              <a:blip r:embed="rId10"/>
              <a:stretch>
                <a:fillRect l="-16950" r="-16950"/>
              </a:stretch>
            </a:blipFill>
          </p:spPr>
        </p:sp>
      </p:grpSp>
      <p:sp>
        <p:nvSpPr>
          <p:cNvPr id="19" name="TextBox 19"/>
          <p:cNvSpPr txBox="1"/>
          <p:nvPr/>
        </p:nvSpPr>
        <p:spPr>
          <a:xfrm>
            <a:off x="-106942" y="1576931"/>
            <a:ext cx="7560000" cy="1099820"/>
          </a:xfrm>
          <a:prstGeom prst="rect">
            <a:avLst/>
          </a:prstGeom>
        </p:spPr>
        <p:txBody>
          <a:bodyPr lIns="0" tIns="0" rIns="0" bIns="0" rtlCol="0" anchor="t">
            <a:spAutoFit/>
          </a:bodyPr>
          <a:lstStyle/>
          <a:p>
            <a:pPr algn="ctr">
              <a:lnSpc>
                <a:spcPts val="4480"/>
              </a:lnSpc>
            </a:pPr>
            <a:r>
              <a:rPr lang="en-US" sz="3200">
                <a:solidFill>
                  <a:srgbClr val="004AAD"/>
                </a:solidFill>
                <a:latin typeface="Lovelo"/>
              </a:rPr>
              <a:t>School of liberal arts and applied sciences </a:t>
            </a:r>
          </a:p>
        </p:txBody>
      </p:sp>
      <p:sp>
        <p:nvSpPr>
          <p:cNvPr id="20" name="TextBox 20"/>
          <p:cNvSpPr txBox="1"/>
          <p:nvPr/>
        </p:nvSpPr>
        <p:spPr>
          <a:xfrm>
            <a:off x="275336" y="2700740"/>
            <a:ext cx="7009329" cy="537845"/>
          </a:xfrm>
          <a:prstGeom prst="rect">
            <a:avLst/>
          </a:prstGeom>
        </p:spPr>
        <p:txBody>
          <a:bodyPr lIns="0" tIns="0" rIns="0" bIns="0" rtlCol="0" anchor="t">
            <a:spAutoFit/>
          </a:bodyPr>
          <a:lstStyle/>
          <a:p>
            <a:pPr algn="ctr">
              <a:lnSpc>
                <a:spcPts val="4480"/>
              </a:lnSpc>
            </a:pPr>
            <a:r>
              <a:rPr lang="en-US" sz="3200">
                <a:solidFill>
                  <a:srgbClr val="5271FF"/>
                </a:solidFill>
                <a:latin typeface="Lovelo"/>
              </a:rPr>
              <a:t>Department of Political Science </a:t>
            </a:r>
          </a:p>
        </p:txBody>
      </p:sp>
      <p:sp>
        <p:nvSpPr>
          <p:cNvPr id="21" name="TextBox 21"/>
          <p:cNvSpPr txBox="1"/>
          <p:nvPr/>
        </p:nvSpPr>
        <p:spPr>
          <a:xfrm>
            <a:off x="0" y="9377733"/>
            <a:ext cx="6471880" cy="522404"/>
          </a:xfrm>
          <a:prstGeom prst="rect">
            <a:avLst/>
          </a:prstGeom>
        </p:spPr>
        <p:txBody>
          <a:bodyPr lIns="0" tIns="0" rIns="0" bIns="0" rtlCol="0" anchor="t">
            <a:spAutoFit/>
          </a:bodyPr>
          <a:lstStyle/>
          <a:p>
            <a:pPr algn="ctr">
              <a:lnSpc>
                <a:spcPts val="4281"/>
              </a:lnSpc>
            </a:pPr>
            <a:r>
              <a:rPr lang="en-US" sz="3057">
                <a:solidFill>
                  <a:srgbClr val="FF914D"/>
                </a:solidFill>
                <a:latin typeface="Montserrat Bold"/>
              </a:rPr>
              <a:t>M.A. in Public Administration  </a:t>
            </a:r>
          </a:p>
        </p:txBody>
      </p:sp>
      <p:sp>
        <p:nvSpPr>
          <p:cNvPr id="22" name="TextBox 22"/>
          <p:cNvSpPr txBox="1"/>
          <p:nvPr/>
        </p:nvSpPr>
        <p:spPr>
          <a:xfrm>
            <a:off x="354751" y="3210010"/>
            <a:ext cx="6636614" cy="271721"/>
          </a:xfrm>
          <a:prstGeom prst="rect">
            <a:avLst/>
          </a:prstGeom>
        </p:spPr>
        <p:txBody>
          <a:bodyPr lIns="0" tIns="0" rIns="0" bIns="0" rtlCol="0" anchor="t">
            <a:spAutoFit/>
          </a:bodyPr>
          <a:lstStyle/>
          <a:p>
            <a:pPr algn="ctr">
              <a:lnSpc>
                <a:spcPts val="2266"/>
              </a:lnSpc>
            </a:pPr>
            <a:r>
              <a:rPr lang="en-US" sz="1618">
                <a:solidFill>
                  <a:srgbClr val="5271FF"/>
                </a:solidFill>
                <a:latin typeface="Montserrat"/>
              </a:rPr>
              <a:t>Empowering Success Through Knowledge.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58458" t="-1068" r="-58547" b="-1025"/>
            </a:stretch>
          </a:blipFill>
        </p:spPr>
      </p:sp>
      <p:sp>
        <p:nvSpPr>
          <p:cNvPr id="3" name="TextBox 3"/>
          <p:cNvSpPr txBox="1"/>
          <p:nvPr/>
        </p:nvSpPr>
        <p:spPr>
          <a:xfrm>
            <a:off x="450036" y="1871394"/>
            <a:ext cx="3240589" cy="3474606"/>
          </a:xfrm>
          <a:prstGeom prst="rect">
            <a:avLst/>
          </a:prstGeom>
        </p:spPr>
        <p:txBody>
          <a:bodyPr lIns="0" tIns="0" rIns="0" bIns="0" rtlCol="0" anchor="t">
            <a:spAutoFit/>
          </a:bodyPr>
          <a:lstStyle/>
          <a:p>
            <a:pPr algn="just">
              <a:lnSpc>
                <a:spcPts val="1890"/>
              </a:lnSpc>
            </a:pPr>
            <a:r>
              <a:rPr lang="en-US" sz="1350">
                <a:solidFill>
                  <a:srgbClr val="004AAD"/>
                </a:solidFill>
                <a:latin typeface="Canva Sans"/>
              </a:rPr>
              <a:t>     The Master of Arts in Public Administration is a two-year program that aims at imparting a better understanding of policies and issues in the fields of public policy making, governance, and administration in India. It is the ideal program that can open up new avenues into leadership roles in policy making and public administration. The well-structured Program will impart the much-needed skills to learn, investigate, research, and develop a framework for public governance processes within the Indian democracy. </a:t>
            </a:r>
          </a:p>
        </p:txBody>
      </p:sp>
      <p:sp>
        <p:nvSpPr>
          <p:cNvPr id="4" name="Freeform 4"/>
          <p:cNvSpPr/>
          <p:nvPr/>
        </p:nvSpPr>
        <p:spPr>
          <a:xfrm rot="-10800000">
            <a:off x="3283459" y="756000"/>
            <a:ext cx="4001720" cy="9582607"/>
          </a:xfrm>
          <a:custGeom>
            <a:avLst/>
            <a:gdLst/>
            <a:ahLst/>
            <a:cxnLst/>
            <a:rect l="l" t="t" r="r" b="b"/>
            <a:pathLst>
              <a:path w="4001720" h="9582607">
                <a:moveTo>
                  <a:pt x="0" y="0"/>
                </a:moveTo>
                <a:lnTo>
                  <a:pt x="4001720" y="0"/>
                </a:lnTo>
                <a:lnTo>
                  <a:pt x="4001720" y="9582607"/>
                </a:lnTo>
                <a:lnTo>
                  <a:pt x="0" y="9582607"/>
                </a:lnTo>
                <a:lnTo>
                  <a:pt x="0" y="0"/>
                </a:lnTo>
                <a:close/>
              </a:path>
            </a:pathLst>
          </a:custGeom>
          <a:blipFill>
            <a:blip r:embed="rId3">
              <a:extLst>
                <a:ext uri="{96DAC541-7B7A-43D3-8B79-37D633B846F1}">
                  <asvg:svgBlip xmlns:asvg="http://schemas.microsoft.com/office/drawing/2016/SVG/main" r:embed="rId4"/>
                </a:ext>
              </a:extLst>
            </a:blip>
            <a:stretch>
              <a:fillRect r="-27372" b="-10334"/>
            </a:stretch>
          </a:blipFill>
        </p:spPr>
      </p:sp>
      <p:grpSp>
        <p:nvGrpSpPr>
          <p:cNvPr id="5" name="Group 5"/>
          <p:cNvGrpSpPr>
            <a:grpSpLocks noChangeAspect="1"/>
          </p:cNvGrpSpPr>
          <p:nvPr/>
        </p:nvGrpSpPr>
        <p:grpSpPr>
          <a:xfrm>
            <a:off x="4037127" y="1899969"/>
            <a:ext cx="2766873" cy="3310657"/>
            <a:chOff x="0" y="0"/>
            <a:chExt cx="3663950" cy="4384040"/>
          </a:xfrm>
        </p:grpSpPr>
        <p:sp>
          <p:nvSpPr>
            <p:cNvPr id="6" name="Freeform 6"/>
            <p:cNvSpPr/>
            <p:nvPr/>
          </p:nvSpPr>
          <p:spPr>
            <a:xfrm>
              <a:off x="31750" y="31750"/>
              <a:ext cx="3600450" cy="4319270"/>
            </a:xfrm>
            <a:custGeom>
              <a:avLst/>
              <a:gdLst/>
              <a:ahLst/>
              <a:cxnLst/>
              <a:rect l="l" t="t" r="r" b="b"/>
              <a:pathLst>
                <a:path w="3600450" h="4319270">
                  <a:moveTo>
                    <a:pt x="3600450" y="3959860"/>
                  </a:moveTo>
                  <a:cubicBezTo>
                    <a:pt x="3600450" y="4159250"/>
                    <a:pt x="3439160" y="4319270"/>
                    <a:pt x="3241040" y="4319270"/>
                  </a:cubicBezTo>
                  <a:lnTo>
                    <a:pt x="359410" y="4319270"/>
                  </a:lnTo>
                  <a:cubicBezTo>
                    <a:pt x="160020" y="4319270"/>
                    <a:pt x="0" y="4157980"/>
                    <a:pt x="0" y="3959860"/>
                  </a:cubicBezTo>
                  <a:lnTo>
                    <a:pt x="0" y="359410"/>
                  </a:lnTo>
                  <a:cubicBezTo>
                    <a:pt x="0" y="160020"/>
                    <a:pt x="161290" y="0"/>
                    <a:pt x="359410" y="0"/>
                  </a:cubicBezTo>
                  <a:lnTo>
                    <a:pt x="3239770" y="0"/>
                  </a:lnTo>
                  <a:cubicBezTo>
                    <a:pt x="3439160" y="0"/>
                    <a:pt x="3599180" y="161290"/>
                    <a:pt x="3599180" y="359410"/>
                  </a:cubicBezTo>
                  <a:lnTo>
                    <a:pt x="3600450" y="3959860"/>
                  </a:lnTo>
                  <a:close/>
                </a:path>
              </a:pathLst>
            </a:custGeom>
            <a:blipFill>
              <a:blip r:embed="rId5"/>
              <a:stretch>
                <a:fillRect l="-23844" r="-56102"/>
              </a:stretch>
            </a:blipFill>
          </p:spPr>
        </p:sp>
        <p:sp>
          <p:nvSpPr>
            <p:cNvPr id="7" name="Freeform 7"/>
            <p:cNvSpPr/>
            <p:nvPr/>
          </p:nvSpPr>
          <p:spPr>
            <a:xfrm>
              <a:off x="0" y="0"/>
              <a:ext cx="3663950" cy="4384040"/>
            </a:xfrm>
            <a:custGeom>
              <a:avLst/>
              <a:gdLst/>
              <a:ahLst/>
              <a:cxnLst/>
              <a:rect l="l" t="t" r="r" b="b"/>
              <a:pathLst>
                <a:path w="3663950" h="4384040">
                  <a:moveTo>
                    <a:pt x="3271520" y="4384040"/>
                  </a:moveTo>
                  <a:lnTo>
                    <a:pt x="391160" y="4384040"/>
                  </a:lnTo>
                  <a:cubicBezTo>
                    <a:pt x="175260" y="4384040"/>
                    <a:pt x="0" y="4208780"/>
                    <a:pt x="0" y="3992880"/>
                  </a:cubicBezTo>
                  <a:lnTo>
                    <a:pt x="0" y="391160"/>
                  </a:lnTo>
                  <a:cubicBezTo>
                    <a:pt x="0" y="175260"/>
                    <a:pt x="175260" y="0"/>
                    <a:pt x="391160" y="0"/>
                  </a:cubicBezTo>
                  <a:lnTo>
                    <a:pt x="3271520" y="0"/>
                  </a:lnTo>
                  <a:cubicBezTo>
                    <a:pt x="3487420" y="0"/>
                    <a:pt x="3662680" y="175260"/>
                    <a:pt x="3662680" y="391160"/>
                  </a:cubicBezTo>
                  <a:lnTo>
                    <a:pt x="3662680" y="3991610"/>
                  </a:lnTo>
                  <a:cubicBezTo>
                    <a:pt x="3663950" y="4207510"/>
                    <a:pt x="3487420" y="4384040"/>
                    <a:pt x="3271520" y="4384040"/>
                  </a:cubicBezTo>
                  <a:close/>
                  <a:moveTo>
                    <a:pt x="391160" y="63500"/>
                  </a:moveTo>
                  <a:cubicBezTo>
                    <a:pt x="210820" y="63500"/>
                    <a:pt x="63500" y="210820"/>
                    <a:pt x="63500" y="391160"/>
                  </a:cubicBezTo>
                  <a:lnTo>
                    <a:pt x="63500" y="3991610"/>
                  </a:lnTo>
                  <a:cubicBezTo>
                    <a:pt x="63500" y="4173220"/>
                    <a:pt x="210820" y="4319270"/>
                    <a:pt x="391160" y="4319270"/>
                  </a:cubicBezTo>
                  <a:lnTo>
                    <a:pt x="3271520" y="4319270"/>
                  </a:lnTo>
                  <a:cubicBezTo>
                    <a:pt x="3453130" y="4319270"/>
                    <a:pt x="3599180" y="4171950"/>
                    <a:pt x="3599180" y="3991610"/>
                  </a:cubicBezTo>
                  <a:lnTo>
                    <a:pt x="3599180" y="391160"/>
                  </a:lnTo>
                  <a:cubicBezTo>
                    <a:pt x="3599180" y="209550"/>
                    <a:pt x="3451860" y="63500"/>
                    <a:pt x="3271520" y="63500"/>
                  </a:cubicBezTo>
                  <a:lnTo>
                    <a:pt x="391160" y="63500"/>
                  </a:lnTo>
                  <a:close/>
                </a:path>
              </a:pathLst>
            </a:custGeom>
            <a:solidFill>
              <a:srgbClr val="004AAD"/>
            </a:solidFill>
          </p:spPr>
        </p:sp>
      </p:grpSp>
      <p:grpSp>
        <p:nvGrpSpPr>
          <p:cNvPr id="8" name="Group 8"/>
          <p:cNvGrpSpPr/>
          <p:nvPr/>
        </p:nvGrpSpPr>
        <p:grpSpPr>
          <a:xfrm>
            <a:off x="450036" y="5650800"/>
            <a:ext cx="2838021" cy="4383641"/>
            <a:chOff x="0" y="0"/>
            <a:chExt cx="2192020" cy="3385820"/>
          </a:xfrm>
        </p:grpSpPr>
        <p:sp>
          <p:nvSpPr>
            <p:cNvPr id="9" name="Freeform 9"/>
            <p:cNvSpPr/>
            <p:nvPr/>
          </p:nvSpPr>
          <p:spPr>
            <a:xfrm>
              <a:off x="1270" y="0"/>
              <a:ext cx="2194560" cy="3388360"/>
            </a:xfrm>
            <a:custGeom>
              <a:avLst/>
              <a:gdLst/>
              <a:ahLst/>
              <a:cxnLst/>
              <a:rect l="l" t="t" r="r" b="b"/>
              <a:pathLst>
                <a:path w="2194560" h="33883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a:blip r:embed="rId6"/>
              <a:stretch>
                <a:fillRect l="-8070" r="-8070"/>
              </a:stretch>
            </a:blipFill>
          </p:spPr>
        </p:sp>
      </p:grpSp>
      <p:sp>
        <p:nvSpPr>
          <p:cNvPr id="10" name="TextBox 10"/>
          <p:cNvSpPr txBox="1"/>
          <p:nvPr/>
        </p:nvSpPr>
        <p:spPr>
          <a:xfrm>
            <a:off x="299773" y="1235743"/>
            <a:ext cx="6258561" cy="357257"/>
          </a:xfrm>
          <a:prstGeom prst="rect">
            <a:avLst/>
          </a:prstGeom>
        </p:spPr>
        <p:txBody>
          <a:bodyPr lIns="0" tIns="0" rIns="0" bIns="0" rtlCol="0" anchor="t">
            <a:spAutoFit/>
          </a:bodyPr>
          <a:lstStyle/>
          <a:p>
            <a:pPr algn="ctr">
              <a:lnSpc>
                <a:spcPts val="2974"/>
              </a:lnSpc>
            </a:pPr>
            <a:r>
              <a:rPr lang="en-US" sz="2124">
                <a:solidFill>
                  <a:srgbClr val="004AAD"/>
                </a:solidFill>
                <a:latin typeface="Canva Sans Bold"/>
              </a:rPr>
              <a:t>Master of Arts (Public Administration) in HITS:</a:t>
            </a:r>
          </a:p>
        </p:txBody>
      </p:sp>
      <p:grpSp>
        <p:nvGrpSpPr>
          <p:cNvPr id="11" name="Group 11"/>
          <p:cNvGrpSpPr/>
          <p:nvPr/>
        </p:nvGrpSpPr>
        <p:grpSpPr>
          <a:xfrm>
            <a:off x="2179268" y="291247"/>
            <a:ext cx="2829507" cy="677796"/>
            <a:chOff x="0" y="0"/>
            <a:chExt cx="3772676" cy="903728"/>
          </a:xfrm>
        </p:grpSpPr>
        <p:sp>
          <p:nvSpPr>
            <p:cNvPr id="12" name="TextBox 12"/>
            <p:cNvSpPr txBox="1"/>
            <p:nvPr/>
          </p:nvSpPr>
          <p:spPr>
            <a:xfrm>
              <a:off x="13540" y="47625"/>
              <a:ext cx="3745595" cy="476517"/>
            </a:xfrm>
            <a:prstGeom prst="rect">
              <a:avLst/>
            </a:prstGeom>
          </p:spPr>
          <p:txBody>
            <a:bodyPr lIns="0" tIns="0" rIns="0" bIns="0" rtlCol="0" anchor="t">
              <a:spAutoFit/>
            </a:bodyPr>
            <a:lstStyle/>
            <a:p>
              <a:pPr algn="ctr">
                <a:lnSpc>
                  <a:spcPts val="2685"/>
                </a:lnSpc>
              </a:pPr>
              <a:r>
                <a:rPr lang="en-US" sz="2582">
                  <a:solidFill>
                    <a:srgbClr val="5271FF"/>
                  </a:solidFill>
                  <a:latin typeface="Feeling Passionate"/>
                </a:rPr>
                <a:t>About</a:t>
              </a:r>
            </a:p>
          </p:txBody>
        </p:sp>
        <p:sp>
          <p:nvSpPr>
            <p:cNvPr id="13" name="TextBox 13"/>
            <p:cNvSpPr txBox="1"/>
            <p:nvPr/>
          </p:nvSpPr>
          <p:spPr>
            <a:xfrm>
              <a:off x="0" y="477385"/>
              <a:ext cx="3772676" cy="426343"/>
            </a:xfrm>
            <a:prstGeom prst="rect">
              <a:avLst/>
            </a:prstGeom>
          </p:spPr>
          <p:txBody>
            <a:bodyPr lIns="0" tIns="0" rIns="0" bIns="0" rtlCol="0" anchor="t">
              <a:spAutoFit/>
            </a:bodyPr>
            <a:lstStyle/>
            <a:p>
              <a:pPr algn="ctr">
                <a:lnSpc>
                  <a:spcPts val="2319"/>
                </a:lnSpc>
              </a:pPr>
              <a:r>
                <a:rPr lang="en-US" sz="2208">
                  <a:solidFill>
                    <a:srgbClr val="000000"/>
                  </a:solidFill>
                  <a:latin typeface="Rubik Vinyl"/>
                </a:rPr>
                <a:t> the   department</a:t>
              </a:r>
            </a:p>
          </p:txBody>
        </p:sp>
      </p:grpSp>
      <p:sp>
        <p:nvSpPr>
          <p:cNvPr id="14" name="TextBox 14"/>
          <p:cNvSpPr txBox="1"/>
          <p:nvPr/>
        </p:nvSpPr>
        <p:spPr>
          <a:xfrm>
            <a:off x="3509730" y="5317425"/>
            <a:ext cx="3541814" cy="4809282"/>
          </a:xfrm>
          <a:prstGeom prst="rect">
            <a:avLst/>
          </a:prstGeom>
        </p:spPr>
        <p:txBody>
          <a:bodyPr lIns="0" tIns="0" rIns="0" bIns="0" rtlCol="0" anchor="t">
            <a:spAutoFit/>
          </a:bodyPr>
          <a:lstStyle/>
          <a:p>
            <a:pPr algn="just">
              <a:lnSpc>
                <a:spcPts val="2065"/>
              </a:lnSpc>
            </a:pPr>
            <a:r>
              <a:rPr lang="en-US" sz="1475">
                <a:solidFill>
                  <a:srgbClr val="004AAD"/>
                </a:solidFill>
                <a:latin typeface="Canva Sans"/>
              </a:rPr>
              <a:t>  The Program will build on one's competencies and confidence for future roles in organizations of various types such as research-based institutions, academics, semi-government organizations, NGOs, International Agencies, PSUs, etc. It is also the best Program to study if one wishes to become an independent consultant. The aim of M.A. (Public Administration) is to provide comprehensive knowledge to the learners on the nature and relationship of State, Society and Administration. It will develop the conceptual faculties of the learners on various administrative theories, postulates, models, processes, methods, instruments, techniques, etc.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58458" t="-1068" r="-58547" b="-1025"/>
            </a:stretch>
          </a:blipFill>
        </p:spPr>
      </p:sp>
      <p:sp>
        <p:nvSpPr>
          <p:cNvPr id="3" name="TextBox 3"/>
          <p:cNvSpPr txBox="1"/>
          <p:nvPr/>
        </p:nvSpPr>
        <p:spPr>
          <a:xfrm>
            <a:off x="370621" y="1178467"/>
            <a:ext cx="3329964" cy="3074044"/>
          </a:xfrm>
          <a:prstGeom prst="rect">
            <a:avLst/>
          </a:prstGeom>
        </p:spPr>
        <p:txBody>
          <a:bodyPr lIns="0" tIns="0" rIns="0" bIns="0" rtlCol="0" anchor="t">
            <a:spAutoFit/>
          </a:bodyPr>
          <a:lstStyle/>
          <a:p>
            <a:pPr algn="just">
              <a:lnSpc>
                <a:spcPts val="2764"/>
              </a:lnSpc>
            </a:pPr>
            <a:r>
              <a:rPr lang="en-US" sz="1974">
                <a:solidFill>
                  <a:srgbClr val="004AAD"/>
                </a:solidFill>
                <a:latin typeface="Canva Sans"/>
              </a:rPr>
              <a:t>   50% in an Undergraduate (Bachelor) Program of a minimum duration of Three (3) years in any stream from a UGC recognized University. Candidates who are in the final semester of the Bachelor Program are also eligible to apply. </a:t>
            </a:r>
          </a:p>
        </p:txBody>
      </p:sp>
      <p:sp>
        <p:nvSpPr>
          <p:cNvPr id="4" name="Freeform 4"/>
          <p:cNvSpPr/>
          <p:nvPr/>
        </p:nvSpPr>
        <p:spPr>
          <a:xfrm rot="-10800000">
            <a:off x="3283459" y="756000"/>
            <a:ext cx="4001720" cy="9582607"/>
          </a:xfrm>
          <a:custGeom>
            <a:avLst/>
            <a:gdLst/>
            <a:ahLst/>
            <a:cxnLst/>
            <a:rect l="l" t="t" r="r" b="b"/>
            <a:pathLst>
              <a:path w="4001720" h="9582607">
                <a:moveTo>
                  <a:pt x="0" y="0"/>
                </a:moveTo>
                <a:lnTo>
                  <a:pt x="4001720" y="0"/>
                </a:lnTo>
                <a:lnTo>
                  <a:pt x="4001720" y="9582607"/>
                </a:lnTo>
                <a:lnTo>
                  <a:pt x="0" y="9582607"/>
                </a:lnTo>
                <a:lnTo>
                  <a:pt x="0" y="0"/>
                </a:lnTo>
                <a:close/>
              </a:path>
            </a:pathLst>
          </a:custGeom>
          <a:blipFill>
            <a:blip r:embed="rId3">
              <a:extLst>
                <a:ext uri="{96DAC541-7B7A-43D3-8B79-37D633B846F1}">
                  <asvg:svgBlip xmlns:asvg="http://schemas.microsoft.com/office/drawing/2016/SVG/main" r:embed="rId4"/>
                </a:ext>
              </a:extLst>
            </a:blip>
            <a:stretch>
              <a:fillRect r="-27372" b="-10334"/>
            </a:stretch>
          </a:blipFill>
        </p:spPr>
      </p:sp>
      <p:grpSp>
        <p:nvGrpSpPr>
          <p:cNvPr id="5" name="Group 5"/>
          <p:cNvGrpSpPr/>
          <p:nvPr/>
        </p:nvGrpSpPr>
        <p:grpSpPr>
          <a:xfrm rot="-5400000">
            <a:off x="-409379" y="6522470"/>
            <a:ext cx="3968929" cy="2554524"/>
            <a:chOff x="0" y="0"/>
            <a:chExt cx="5513070" cy="3548380"/>
          </a:xfrm>
        </p:grpSpPr>
        <p:sp>
          <p:nvSpPr>
            <p:cNvPr id="6" name="Freeform 6"/>
            <p:cNvSpPr/>
            <p:nvPr/>
          </p:nvSpPr>
          <p:spPr>
            <a:xfrm rot="5358000">
              <a:off x="973233" y="-988317"/>
              <a:ext cx="3538904" cy="5522227"/>
            </a:xfrm>
            <a:custGeom>
              <a:avLst/>
              <a:gdLst/>
              <a:ahLst/>
              <a:cxnLst/>
              <a:rect l="l" t="t" r="r" b="b"/>
              <a:pathLst>
                <a:path w="3538904" h="5522227">
                  <a:moveTo>
                    <a:pt x="1579862" y="527404"/>
                  </a:moveTo>
                  <a:cubicBezTo>
                    <a:pt x="1558972" y="469994"/>
                    <a:pt x="1570062" y="393924"/>
                    <a:pt x="1549265" y="328895"/>
                  </a:cubicBezTo>
                  <a:cubicBezTo>
                    <a:pt x="1503954" y="191171"/>
                    <a:pt x="1430364" y="81044"/>
                    <a:pt x="1346258" y="0"/>
                  </a:cubicBezTo>
                  <a:cubicBezTo>
                    <a:pt x="1258433" y="15439"/>
                    <a:pt x="1210115" y="19928"/>
                    <a:pt x="1136600" y="7599"/>
                  </a:cubicBezTo>
                  <a:cubicBezTo>
                    <a:pt x="1131396" y="17697"/>
                    <a:pt x="1145101" y="39456"/>
                    <a:pt x="1124767" y="40477"/>
                  </a:cubicBezTo>
                  <a:cubicBezTo>
                    <a:pt x="1066320" y="42303"/>
                    <a:pt x="1044391" y="69978"/>
                    <a:pt x="994539" y="96041"/>
                  </a:cubicBezTo>
                  <a:cubicBezTo>
                    <a:pt x="1021248" y="300852"/>
                    <a:pt x="1176710" y="674889"/>
                    <a:pt x="1160042" y="895682"/>
                  </a:cubicBezTo>
                  <a:cubicBezTo>
                    <a:pt x="1065189" y="758623"/>
                    <a:pt x="958442" y="659522"/>
                    <a:pt x="816244" y="655244"/>
                  </a:cubicBezTo>
                  <a:cubicBezTo>
                    <a:pt x="804675" y="666533"/>
                    <a:pt x="796264" y="731205"/>
                    <a:pt x="801157" y="746507"/>
                  </a:cubicBezTo>
                  <a:cubicBezTo>
                    <a:pt x="790362" y="798449"/>
                    <a:pt x="742724" y="851210"/>
                    <a:pt x="713237" y="873712"/>
                  </a:cubicBezTo>
                  <a:cubicBezTo>
                    <a:pt x="726942" y="895471"/>
                    <a:pt x="711657" y="899095"/>
                    <a:pt x="721583" y="918267"/>
                  </a:cubicBezTo>
                  <a:cubicBezTo>
                    <a:pt x="658365" y="998781"/>
                    <a:pt x="750243" y="1171366"/>
                    <a:pt x="690819" y="1253196"/>
                  </a:cubicBezTo>
                  <a:cubicBezTo>
                    <a:pt x="590962" y="1213873"/>
                    <a:pt x="567157" y="1291058"/>
                    <a:pt x="518265" y="1342535"/>
                  </a:cubicBezTo>
                  <a:cubicBezTo>
                    <a:pt x="439763" y="1322524"/>
                    <a:pt x="397282" y="1368999"/>
                    <a:pt x="323100" y="1411276"/>
                  </a:cubicBezTo>
                  <a:cubicBezTo>
                    <a:pt x="347847" y="1464922"/>
                    <a:pt x="308526" y="1460631"/>
                    <a:pt x="283206" y="1453971"/>
                  </a:cubicBezTo>
                  <a:cubicBezTo>
                    <a:pt x="294154" y="1493478"/>
                    <a:pt x="278620" y="1517420"/>
                    <a:pt x="258038" y="1538760"/>
                  </a:cubicBezTo>
                  <a:cubicBezTo>
                    <a:pt x="286315" y="1615311"/>
                    <a:pt x="286731" y="1685172"/>
                    <a:pt x="292336" y="1746205"/>
                  </a:cubicBezTo>
                  <a:cubicBezTo>
                    <a:pt x="321552" y="2057735"/>
                    <a:pt x="400649" y="2444810"/>
                    <a:pt x="411205" y="2724360"/>
                  </a:cubicBezTo>
                  <a:cubicBezTo>
                    <a:pt x="305127" y="2466505"/>
                    <a:pt x="238913" y="2168494"/>
                    <a:pt x="147252" y="1978130"/>
                  </a:cubicBezTo>
                  <a:cubicBezTo>
                    <a:pt x="93993" y="1971129"/>
                    <a:pt x="69850" y="1972104"/>
                    <a:pt x="20277" y="1975308"/>
                  </a:cubicBezTo>
                  <a:cubicBezTo>
                    <a:pt x="0" y="2179546"/>
                    <a:pt x="93951" y="2494407"/>
                    <a:pt x="181831" y="2786332"/>
                  </a:cubicBezTo>
                  <a:cubicBezTo>
                    <a:pt x="385666" y="3463243"/>
                    <a:pt x="617018" y="4278930"/>
                    <a:pt x="988240" y="4665764"/>
                  </a:cubicBezTo>
                  <a:cubicBezTo>
                    <a:pt x="1044240" y="4656288"/>
                    <a:pt x="1116423" y="4673681"/>
                    <a:pt x="1165191" y="4632364"/>
                  </a:cubicBezTo>
                  <a:cubicBezTo>
                    <a:pt x="1239679" y="4772984"/>
                    <a:pt x="1306299" y="4933830"/>
                    <a:pt x="1383373" y="5070672"/>
                  </a:cubicBezTo>
                  <a:cubicBezTo>
                    <a:pt x="1449470" y="5066399"/>
                    <a:pt x="1518463" y="5032950"/>
                    <a:pt x="1530063" y="5019120"/>
                  </a:cubicBezTo>
                  <a:cubicBezTo>
                    <a:pt x="1553648" y="5063862"/>
                    <a:pt x="1536708" y="4995070"/>
                    <a:pt x="1562075" y="4997920"/>
                  </a:cubicBezTo>
                  <a:cubicBezTo>
                    <a:pt x="1570731" y="5017077"/>
                    <a:pt x="1592475" y="5004642"/>
                    <a:pt x="1598483" y="5032657"/>
                  </a:cubicBezTo>
                  <a:cubicBezTo>
                    <a:pt x="1580717" y="5135318"/>
                    <a:pt x="1659325" y="5250587"/>
                    <a:pt x="1682166" y="5356284"/>
                  </a:cubicBezTo>
                  <a:cubicBezTo>
                    <a:pt x="1698628" y="5360295"/>
                    <a:pt x="1696553" y="5322167"/>
                    <a:pt x="1710228" y="5346466"/>
                  </a:cubicBezTo>
                  <a:cubicBezTo>
                    <a:pt x="1725883" y="5416512"/>
                    <a:pt x="1762617" y="5424582"/>
                    <a:pt x="1778273" y="5494628"/>
                  </a:cubicBezTo>
                  <a:cubicBezTo>
                    <a:pt x="1793480" y="5497354"/>
                    <a:pt x="1808688" y="5500080"/>
                    <a:pt x="1826513" y="5496488"/>
                  </a:cubicBezTo>
                  <a:cubicBezTo>
                    <a:pt x="1839337" y="5486484"/>
                    <a:pt x="1824843" y="5425342"/>
                    <a:pt x="1846229" y="5442114"/>
                  </a:cubicBezTo>
                  <a:cubicBezTo>
                    <a:pt x="1858478" y="5479097"/>
                    <a:pt x="1854141" y="5522227"/>
                    <a:pt x="1889714" y="5521392"/>
                  </a:cubicBezTo>
                  <a:cubicBezTo>
                    <a:pt x="1912821" y="5501352"/>
                    <a:pt x="1898094" y="5459259"/>
                    <a:pt x="1935061" y="5448280"/>
                  </a:cubicBezTo>
                  <a:cubicBezTo>
                    <a:pt x="1952730" y="5457387"/>
                    <a:pt x="1962548" y="5485449"/>
                    <a:pt x="1985500" y="5478109"/>
                  </a:cubicBezTo>
                  <a:cubicBezTo>
                    <a:pt x="1984959" y="5418408"/>
                    <a:pt x="1997040" y="5365211"/>
                    <a:pt x="1993991" y="5302939"/>
                  </a:cubicBezTo>
                  <a:cubicBezTo>
                    <a:pt x="2003917" y="5322112"/>
                    <a:pt x="2027194" y="5288104"/>
                    <a:pt x="2017656" y="5237183"/>
                  </a:cubicBezTo>
                  <a:cubicBezTo>
                    <a:pt x="2035403" y="5239940"/>
                    <a:pt x="2037400" y="5284418"/>
                    <a:pt x="2056495" y="5280841"/>
                  </a:cubicBezTo>
                  <a:cubicBezTo>
                    <a:pt x="2043426" y="5207016"/>
                    <a:pt x="2015736" y="5186356"/>
                    <a:pt x="2006415" y="5117657"/>
                  </a:cubicBezTo>
                  <a:cubicBezTo>
                    <a:pt x="2042684" y="5163824"/>
                    <a:pt x="2099116" y="5222938"/>
                    <a:pt x="2111117" y="5280238"/>
                  </a:cubicBezTo>
                  <a:cubicBezTo>
                    <a:pt x="2133773" y="5297027"/>
                    <a:pt x="2164328" y="5291049"/>
                    <a:pt x="2188348" y="5300234"/>
                  </a:cubicBezTo>
                  <a:cubicBezTo>
                    <a:pt x="2183082" y="5315410"/>
                    <a:pt x="2263102" y="5315118"/>
                    <a:pt x="2282631" y="5275984"/>
                  </a:cubicBezTo>
                  <a:cubicBezTo>
                    <a:pt x="2270537" y="5226302"/>
                    <a:pt x="2278252" y="5114628"/>
                    <a:pt x="2294376" y="5042430"/>
                  </a:cubicBezTo>
                  <a:cubicBezTo>
                    <a:pt x="2308282" y="5047680"/>
                    <a:pt x="2318240" y="5064313"/>
                    <a:pt x="2338667" y="5055672"/>
                  </a:cubicBezTo>
                  <a:cubicBezTo>
                    <a:pt x="2347851" y="5031652"/>
                    <a:pt x="2297769" y="4972616"/>
                    <a:pt x="2317112" y="4948720"/>
                  </a:cubicBezTo>
                  <a:cubicBezTo>
                    <a:pt x="2330246" y="4913318"/>
                    <a:pt x="2342169" y="4976969"/>
                    <a:pt x="2367784" y="4959500"/>
                  </a:cubicBezTo>
                  <a:cubicBezTo>
                    <a:pt x="2252569" y="4721855"/>
                    <a:pt x="2233292" y="4532375"/>
                    <a:pt x="2179079" y="4291665"/>
                  </a:cubicBezTo>
                  <a:cubicBezTo>
                    <a:pt x="2292637" y="4561042"/>
                    <a:pt x="2603151" y="4926813"/>
                    <a:pt x="2705936" y="4934420"/>
                  </a:cubicBezTo>
                  <a:cubicBezTo>
                    <a:pt x="2706339" y="4901402"/>
                    <a:pt x="2714300" y="4873557"/>
                    <a:pt x="2721022" y="4843157"/>
                  </a:cubicBezTo>
                  <a:cubicBezTo>
                    <a:pt x="2747566" y="4853642"/>
                    <a:pt x="2772778" y="4869191"/>
                    <a:pt x="2801955" y="4872088"/>
                  </a:cubicBezTo>
                  <a:cubicBezTo>
                    <a:pt x="2772948" y="4855222"/>
                    <a:pt x="2759693" y="4796636"/>
                    <a:pt x="2813091" y="4792208"/>
                  </a:cubicBezTo>
                  <a:cubicBezTo>
                    <a:pt x="2816405" y="4832892"/>
                    <a:pt x="2829104" y="4833047"/>
                    <a:pt x="2859581" y="4833419"/>
                  </a:cubicBezTo>
                  <a:cubicBezTo>
                    <a:pt x="2865173" y="4791574"/>
                    <a:pt x="2829137" y="4726359"/>
                    <a:pt x="2868752" y="4706522"/>
                  </a:cubicBezTo>
                  <a:cubicBezTo>
                    <a:pt x="2884935" y="4733391"/>
                    <a:pt x="2869572" y="4743364"/>
                    <a:pt x="2883231" y="4768933"/>
                  </a:cubicBezTo>
                  <a:cubicBezTo>
                    <a:pt x="2908644" y="4767974"/>
                    <a:pt x="2889906" y="4742343"/>
                    <a:pt x="2902714" y="4733609"/>
                  </a:cubicBezTo>
                  <a:cubicBezTo>
                    <a:pt x="2932292" y="4807635"/>
                    <a:pt x="2943767" y="4803965"/>
                    <a:pt x="2984110" y="4828590"/>
                  </a:cubicBezTo>
                  <a:cubicBezTo>
                    <a:pt x="2950844" y="4848505"/>
                    <a:pt x="3162266" y="4904432"/>
                    <a:pt x="3160254" y="4861224"/>
                  </a:cubicBezTo>
                  <a:cubicBezTo>
                    <a:pt x="3196647" y="4897232"/>
                    <a:pt x="3175896" y="4828393"/>
                    <a:pt x="3190067" y="4812055"/>
                  </a:cubicBezTo>
                  <a:cubicBezTo>
                    <a:pt x="3216549" y="4827620"/>
                    <a:pt x="3224587" y="4793425"/>
                    <a:pt x="3252571" y="4789957"/>
                  </a:cubicBezTo>
                  <a:cubicBezTo>
                    <a:pt x="3257884" y="4770971"/>
                    <a:pt x="3231666" y="4733817"/>
                    <a:pt x="3272287" y="4735584"/>
                  </a:cubicBezTo>
                  <a:cubicBezTo>
                    <a:pt x="3275647" y="4772458"/>
                    <a:pt x="3265627" y="4760904"/>
                    <a:pt x="3290715" y="4786613"/>
                  </a:cubicBezTo>
                  <a:cubicBezTo>
                    <a:pt x="3281717" y="4795393"/>
                    <a:pt x="3272595" y="4814333"/>
                    <a:pt x="3291411" y="4833615"/>
                  </a:cubicBezTo>
                  <a:cubicBezTo>
                    <a:pt x="3318250" y="4819972"/>
                    <a:pt x="3338506" y="4825299"/>
                    <a:pt x="3360063" y="4828103"/>
                  </a:cubicBezTo>
                  <a:cubicBezTo>
                    <a:pt x="3349457" y="4760658"/>
                    <a:pt x="3371741" y="4807924"/>
                    <a:pt x="3377581" y="4745761"/>
                  </a:cubicBezTo>
                  <a:cubicBezTo>
                    <a:pt x="3400672" y="4726992"/>
                    <a:pt x="3406680" y="4755007"/>
                    <a:pt x="3421872" y="4759003"/>
                  </a:cubicBezTo>
                  <a:cubicBezTo>
                    <a:pt x="3427172" y="4637139"/>
                    <a:pt x="3478744" y="4574264"/>
                    <a:pt x="3504144" y="4470427"/>
                  </a:cubicBezTo>
                  <a:cubicBezTo>
                    <a:pt x="3527002" y="4470706"/>
                    <a:pt x="3518346" y="4451549"/>
                    <a:pt x="3536155" y="4449226"/>
                  </a:cubicBezTo>
                  <a:cubicBezTo>
                    <a:pt x="3515718" y="4250842"/>
                    <a:pt x="3538904" y="4120305"/>
                    <a:pt x="3471852" y="3890869"/>
                  </a:cubicBezTo>
                  <a:cubicBezTo>
                    <a:pt x="3446112" y="3918496"/>
                    <a:pt x="3465469" y="3997479"/>
                    <a:pt x="3452584" y="4012563"/>
                  </a:cubicBezTo>
                  <a:cubicBezTo>
                    <a:pt x="3389711" y="3856843"/>
                    <a:pt x="3369165" y="3667348"/>
                    <a:pt x="3334603" y="3481491"/>
                  </a:cubicBezTo>
                  <a:cubicBezTo>
                    <a:pt x="3302488" y="3303286"/>
                    <a:pt x="3316058" y="3128179"/>
                    <a:pt x="3240735" y="2951985"/>
                  </a:cubicBezTo>
                  <a:cubicBezTo>
                    <a:pt x="3257756" y="2910280"/>
                    <a:pt x="3226412" y="2876875"/>
                    <a:pt x="3215463" y="2837368"/>
                  </a:cubicBezTo>
                  <a:cubicBezTo>
                    <a:pt x="3155752" y="2630883"/>
                    <a:pt x="3109422" y="2368677"/>
                    <a:pt x="3095395" y="2165291"/>
                  </a:cubicBezTo>
                  <a:cubicBezTo>
                    <a:pt x="3093290" y="2129703"/>
                    <a:pt x="3073468" y="2088817"/>
                    <a:pt x="3062241" y="2072169"/>
                  </a:cubicBezTo>
                  <a:cubicBezTo>
                    <a:pt x="3073206" y="2006258"/>
                    <a:pt x="3031426" y="1891439"/>
                    <a:pt x="3015647" y="1831552"/>
                  </a:cubicBezTo>
                  <a:cubicBezTo>
                    <a:pt x="3004187" y="1833952"/>
                    <a:pt x="2991363" y="1843956"/>
                    <a:pt x="2985153" y="1832449"/>
                  </a:cubicBezTo>
                  <a:cubicBezTo>
                    <a:pt x="2967113" y="1749673"/>
                    <a:pt x="2948222" y="1632593"/>
                    <a:pt x="2903437" y="1555840"/>
                  </a:cubicBezTo>
                  <a:cubicBezTo>
                    <a:pt x="2898233" y="1565937"/>
                    <a:pt x="2911938" y="1587696"/>
                    <a:pt x="2891604" y="1588718"/>
                  </a:cubicBezTo>
                  <a:cubicBezTo>
                    <a:pt x="2874710" y="1516116"/>
                    <a:pt x="2868176" y="1427130"/>
                    <a:pt x="2841076" y="1358214"/>
                  </a:cubicBezTo>
                  <a:cubicBezTo>
                    <a:pt x="2838366" y="1372152"/>
                    <a:pt x="2838180" y="1387390"/>
                    <a:pt x="2831675" y="1400012"/>
                  </a:cubicBezTo>
                  <a:cubicBezTo>
                    <a:pt x="2767949" y="1314137"/>
                    <a:pt x="2736636" y="1278192"/>
                    <a:pt x="2724095" y="1161190"/>
                  </a:cubicBezTo>
                  <a:cubicBezTo>
                    <a:pt x="2685889" y="1169613"/>
                    <a:pt x="2662087" y="1142651"/>
                    <a:pt x="2648847" y="1082795"/>
                  </a:cubicBezTo>
                  <a:cubicBezTo>
                    <a:pt x="2626190" y="1066007"/>
                    <a:pt x="2634459" y="1116912"/>
                    <a:pt x="2606754" y="1097522"/>
                  </a:cubicBezTo>
                  <a:cubicBezTo>
                    <a:pt x="2581407" y="885106"/>
                    <a:pt x="2391635" y="824363"/>
                    <a:pt x="2286158" y="725277"/>
                  </a:cubicBezTo>
                  <a:cubicBezTo>
                    <a:pt x="2282394" y="721421"/>
                    <a:pt x="2272437" y="704788"/>
                    <a:pt x="2269928" y="702217"/>
                  </a:cubicBezTo>
                  <a:cubicBezTo>
                    <a:pt x="2190299" y="566614"/>
                    <a:pt x="2180902" y="400117"/>
                    <a:pt x="2070407" y="295889"/>
                  </a:cubicBezTo>
                  <a:cubicBezTo>
                    <a:pt x="1985805" y="255482"/>
                    <a:pt x="1879135" y="150031"/>
                    <a:pt x="1807878" y="264739"/>
                  </a:cubicBezTo>
                  <a:cubicBezTo>
                    <a:pt x="1790255" y="251823"/>
                    <a:pt x="1766049" y="257878"/>
                    <a:pt x="1739226" y="270251"/>
                  </a:cubicBezTo>
                  <a:cubicBezTo>
                    <a:pt x="1752559" y="322488"/>
                    <a:pt x="1702640" y="561926"/>
                    <a:pt x="1680400" y="614998"/>
                  </a:cubicBezTo>
                  <a:cubicBezTo>
                    <a:pt x="1653871" y="603243"/>
                    <a:pt x="1626908" y="627046"/>
                    <a:pt x="1611747" y="620510"/>
                  </a:cubicBezTo>
                  <a:cubicBezTo>
                    <a:pt x="1609813" y="570953"/>
                    <a:pt x="1590935" y="556751"/>
                    <a:pt x="1579862" y="527403"/>
                  </a:cubicBezTo>
                  <a:close/>
                </a:path>
              </a:pathLst>
            </a:custGeom>
            <a:blipFill>
              <a:blip r:embed="rId5"/>
              <a:stretch>
                <a:fillRect l="-170865" t="-5591" r="-134692" b="-15113"/>
              </a:stretch>
            </a:blipFill>
          </p:spPr>
        </p:sp>
      </p:grpSp>
      <p:grpSp>
        <p:nvGrpSpPr>
          <p:cNvPr id="7" name="Group 7"/>
          <p:cNvGrpSpPr/>
          <p:nvPr/>
        </p:nvGrpSpPr>
        <p:grpSpPr>
          <a:xfrm>
            <a:off x="3893462" y="1075157"/>
            <a:ext cx="2910538" cy="3070653"/>
            <a:chOff x="0" y="0"/>
            <a:chExt cx="2077720" cy="2192020"/>
          </a:xfrm>
        </p:grpSpPr>
        <p:sp>
          <p:nvSpPr>
            <p:cNvPr id="8" name="Freeform 8"/>
            <p:cNvSpPr/>
            <p:nvPr/>
          </p:nvSpPr>
          <p:spPr>
            <a:xfrm>
              <a:off x="-7620" y="-2540"/>
              <a:ext cx="2085340" cy="2194560"/>
            </a:xfrm>
            <a:custGeom>
              <a:avLst/>
              <a:gdLst/>
              <a:ahLst/>
              <a:cxnLst/>
              <a:rect l="l" t="t" r="r" b="b"/>
              <a:pathLst>
                <a:path w="2085340" h="2194560">
                  <a:moveTo>
                    <a:pt x="2085340" y="394970"/>
                  </a:moveTo>
                  <a:cubicBezTo>
                    <a:pt x="2084070" y="394970"/>
                    <a:pt x="2082800" y="394970"/>
                    <a:pt x="2081530" y="393700"/>
                  </a:cubicBezTo>
                  <a:cubicBezTo>
                    <a:pt x="2075180" y="392430"/>
                    <a:pt x="2067560" y="393700"/>
                    <a:pt x="2063750" y="387350"/>
                  </a:cubicBezTo>
                  <a:cubicBezTo>
                    <a:pt x="2062480" y="384810"/>
                    <a:pt x="2058670" y="382270"/>
                    <a:pt x="2056130" y="381000"/>
                  </a:cubicBezTo>
                  <a:cubicBezTo>
                    <a:pt x="2051050" y="375920"/>
                    <a:pt x="2044700" y="370840"/>
                    <a:pt x="2038350" y="365760"/>
                  </a:cubicBezTo>
                  <a:lnTo>
                    <a:pt x="2026920" y="354330"/>
                  </a:lnTo>
                  <a:cubicBezTo>
                    <a:pt x="2025650" y="353060"/>
                    <a:pt x="2025650" y="351790"/>
                    <a:pt x="2025650" y="350520"/>
                  </a:cubicBezTo>
                  <a:cubicBezTo>
                    <a:pt x="2023110" y="347980"/>
                    <a:pt x="2019300" y="345440"/>
                    <a:pt x="2015490" y="345440"/>
                  </a:cubicBezTo>
                  <a:cubicBezTo>
                    <a:pt x="2009140" y="344170"/>
                    <a:pt x="2002790" y="344170"/>
                    <a:pt x="1996440" y="342900"/>
                  </a:cubicBezTo>
                  <a:lnTo>
                    <a:pt x="1991360" y="342900"/>
                  </a:lnTo>
                  <a:cubicBezTo>
                    <a:pt x="1985010" y="340360"/>
                    <a:pt x="1979930" y="339090"/>
                    <a:pt x="1973580" y="340360"/>
                  </a:cubicBezTo>
                  <a:cubicBezTo>
                    <a:pt x="1971040" y="340360"/>
                    <a:pt x="1968500" y="340360"/>
                    <a:pt x="1967230" y="337820"/>
                  </a:cubicBezTo>
                  <a:cubicBezTo>
                    <a:pt x="1965960" y="335280"/>
                    <a:pt x="1963420" y="334010"/>
                    <a:pt x="1962150" y="332740"/>
                  </a:cubicBezTo>
                  <a:cubicBezTo>
                    <a:pt x="1959610" y="330200"/>
                    <a:pt x="1955800" y="328930"/>
                    <a:pt x="1953260" y="327660"/>
                  </a:cubicBezTo>
                  <a:cubicBezTo>
                    <a:pt x="1948180" y="323850"/>
                    <a:pt x="1944370" y="320040"/>
                    <a:pt x="1938020" y="320040"/>
                  </a:cubicBezTo>
                  <a:cubicBezTo>
                    <a:pt x="1932940" y="320040"/>
                    <a:pt x="1927860" y="318770"/>
                    <a:pt x="1922780" y="317500"/>
                  </a:cubicBezTo>
                  <a:cubicBezTo>
                    <a:pt x="1921510" y="317500"/>
                    <a:pt x="1921510" y="317500"/>
                    <a:pt x="1921510" y="316230"/>
                  </a:cubicBezTo>
                  <a:cubicBezTo>
                    <a:pt x="1917700" y="311150"/>
                    <a:pt x="1911350" y="309880"/>
                    <a:pt x="1905000" y="309880"/>
                  </a:cubicBezTo>
                  <a:cubicBezTo>
                    <a:pt x="1902460" y="309880"/>
                    <a:pt x="1899920" y="308610"/>
                    <a:pt x="1899920" y="307340"/>
                  </a:cubicBezTo>
                  <a:cubicBezTo>
                    <a:pt x="1898650" y="303530"/>
                    <a:pt x="1896110" y="302260"/>
                    <a:pt x="1893570" y="302260"/>
                  </a:cubicBezTo>
                  <a:cubicBezTo>
                    <a:pt x="1889760" y="302260"/>
                    <a:pt x="1885950" y="300990"/>
                    <a:pt x="1883410" y="302260"/>
                  </a:cubicBezTo>
                  <a:cubicBezTo>
                    <a:pt x="1873250" y="306070"/>
                    <a:pt x="1865630" y="298450"/>
                    <a:pt x="1856740" y="297180"/>
                  </a:cubicBezTo>
                  <a:lnTo>
                    <a:pt x="1855470" y="295910"/>
                  </a:lnTo>
                  <a:cubicBezTo>
                    <a:pt x="1852930" y="289560"/>
                    <a:pt x="1846580" y="289560"/>
                    <a:pt x="1840230" y="288290"/>
                  </a:cubicBezTo>
                  <a:cubicBezTo>
                    <a:pt x="1840230" y="287020"/>
                    <a:pt x="1841500" y="287020"/>
                    <a:pt x="1841500" y="285750"/>
                  </a:cubicBezTo>
                  <a:cubicBezTo>
                    <a:pt x="1840230" y="285750"/>
                    <a:pt x="1838960" y="287020"/>
                    <a:pt x="1836420" y="287020"/>
                  </a:cubicBezTo>
                  <a:cubicBezTo>
                    <a:pt x="1835150" y="287020"/>
                    <a:pt x="1832610" y="288290"/>
                    <a:pt x="1831340" y="287020"/>
                  </a:cubicBezTo>
                  <a:cubicBezTo>
                    <a:pt x="1828800" y="283210"/>
                    <a:pt x="1824990" y="279400"/>
                    <a:pt x="1824990" y="275590"/>
                  </a:cubicBezTo>
                  <a:cubicBezTo>
                    <a:pt x="1824990" y="271780"/>
                    <a:pt x="1821180" y="271780"/>
                    <a:pt x="1819910" y="270510"/>
                  </a:cubicBezTo>
                  <a:lnTo>
                    <a:pt x="1817370" y="270510"/>
                  </a:lnTo>
                  <a:cubicBezTo>
                    <a:pt x="1812290" y="265430"/>
                    <a:pt x="1807210" y="264160"/>
                    <a:pt x="1800860" y="267970"/>
                  </a:cubicBezTo>
                  <a:cubicBezTo>
                    <a:pt x="1799590" y="264160"/>
                    <a:pt x="1802130" y="259080"/>
                    <a:pt x="1797050" y="257810"/>
                  </a:cubicBezTo>
                  <a:lnTo>
                    <a:pt x="1797050" y="256540"/>
                  </a:lnTo>
                  <a:cubicBezTo>
                    <a:pt x="1799590" y="250190"/>
                    <a:pt x="1795780" y="246380"/>
                    <a:pt x="1790700" y="243840"/>
                  </a:cubicBezTo>
                  <a:cubicBezTo>
                    <a:pt x="1786890" y="241300"/>
                    <a:pt x="1785620" y="238760"/>
                    <a:pt x="1785620" y="234950"/>
                  </a:cubicBezTo>
                  <a:lnTo>
                    <a:pt x="1785620" y="229870"/>
                  </a:lnTo>
                  <a:cubicBezTo>
                    <a:pt x="1780540" y="228600"/>
                    <a:pt x="1778000" y="223520"/>
                    <a:pt x="1775460" y="219710"/>
                  </a:cubicBezTo>
                  <a:cubicBezTo>
                    <a:pt x="1774190" y="214630"/>
                    <a:pt x="1771650" y="210820"/>
                    <a:pt x="1769110" y="207010"/>
                  </a:cubicBezTo>
                  <a:cubicBezTo>
                    <a:pt x="1766570" y="203200"/>
                    <a:pt x="1761490" y="200660"/>
                    <a:pt x="1761490" y="194310"/>
                  </a:cubicBezTo>
                  <a:cubicBezTo>
                    <a:pt x="1761490" y="190500"/>
                    <a:pt x="1760220" y="186690"/>
                    <a:pt x="1758950" y="182880"/>
                  </a:cubicBezTo>
                  <a:cubicBezTo>
                    <a:pt x="1756410" y="177800"/>
                    <a:pt x="1753870" y="173990"/>
                    <a:pt x="1750060" y="168910"/>
                  </a:cubicBezTo>
                  <a:cubicBezTo>
                    <a:pt x="1752600" y="165100"/>
                    <a:pt x="1755140" y="162560"/>
                    <a:pt x="1751330" y="158750"/>
                  </a:cubicBezTo>
                  <a:lnTo>
                    <a:pt x="1751330" y="156210"/>
                  </a:lnTo>
                  <a:cubicBezTo>
                    <a:pt x="1751330" y="154940"/>
                    <a:pt x="1750060" y="153670"/>
                    <a:pt x="1750060" y="152400"/>
                  </a:cubicBezTo>
                  <a:cubicBezTo>
                    <a:pt x="1748790" y="151130"/>
                    <a:pt x="1746250" y="149860"/>
                    <a:pt x="1744980" y="148590"/>
                  </a:cubicBezTo>
                  <a:cubicBezTo>
                    <a:pt x="1741170" y="144780"/>
                    <a:pt x="1738630" y="139700"/>
                    <a:pt x="1732280" y="142240"/>
                  </a:cubicBezTo>
                  <a:cubicBezTo>
                    <a:pt x="1729740" y="137160"/>
                    <a:pt x="1728470" y="132080"/>
                    <a:pt x="1727200" y="127000"/>
                  </a:cubicBezTo>
                  <a:cubicBezTo>
                    <a:pt x="1725930" y="123190"/>
                    <a:pt x="1724660" y="120650"/>
                    <a:pt x="1723390" y="116840"/>
                  </a:cubicBezTo>
                  <a:lnTo>
                    <a:pt x="1723390" y="115570"/>
                  </a:lnTo>
                  <a:cubicBezTo>
                    <a:pt x="1725930" y="110490"/>
                    <a:pt x="1722120" y="106680"/>
                    <a:pt x="1722120" y="102870"/>
                  </a:cubicBezTo>
                  <a:cubicBezTo>
                    <a:pt x="1722120" y="100330"/>
                    <a:pt x="1719580" y="97790"/>
                    <a:pt x="1718310" y="95250"/>
                  </a:cubicBezTo>
                  <a:cubicBezTo>
                    <a:pt x="1717040" y="91440"/>
                    <a:pt x="1713230" y="88900"/>
                    <a:pt x="1713230" y="85090"/>
                  </a:cubicBezTo>
                  <a:lnTo>
                    <a:pt x="1713230" y="64770"/>
                  </a:lnTo>
                  <a:cubicBezTo>
                    <a:pt x="1711960" y="57150"/>
                    <a:pt x="1709420" y="53340"/>
                    <a:pt x="1700530" y="52070"/>
                  </a:cubicBezTo>
                  <a:cubicBezTo>
                    <a:pt x="1699260" y="52070"/>
                    <a:pt x="1697990" y="52070"/>
                    <a:pt x="1697990" y="50800"/>
                  </a:cubicBezTo>
                  <a:cubicBezTo>
                    <a:pt x="1695450" y="46990"/>
                    <a:pt x="1691640" y="45720"/>
                    <a:pt x="1686560" y="44450"/>
                  </a:cubicBezTo>
                  <a:cubicBezTo>
                    <a:pt x="1682750" y="44450"/>
                    <a:pt x="1680210" y="44450"/>
                    <a:pt x="1677670" y="45720"/>
                  </a:cubicBezTo>
                  <a:cubicBezTo>
                    <a:pt x="1671320" y="49530"/>
                    <a:pt x="1664970" y="53340"/>
                    <a:pt x="1659890" y="58420"/>
                  </a:cubicBezTo>
                  <a:cubicBezTo>
                    <a:pt x="1653540" y="63500"/>
                    <a:pt x="1648460" y="67310"/>
                    <a:pt x="1640840" y="63500"/>
                  </a:cubicBezTo>
                  <a:lnTo>
                    <a:pt x="1638300" y="63500"/>
                  </a:lnTo>
                  <a:cubicBezTo>
                    <a:pt x="1635760" y="62230"/>
                    <a:pt x="1631950" y="60960"/>
                    <a:pt x="1629410" y="59690"/>
                  </a:cubicBezTo>
                  <a:cubicBezTo>
                    <a:pt x="1628140" y="60960"/>
                    <a:pt x="1626870" y="62230"/>
                    <a:pt x="1623060" y="60960"/>
                  </a:cubicBezTo>
                  <a:cubicBezTo>
                    <a:pt x="1615440" y="59690"/>
                    <a:pt x="1609090" y="58420"/>
                    <a:pt x="1602740" y="53340"/>
                  </a:cubicBezTo>
                  <a:cubicBezTo>
                    <a:pt x="1601470" y="52070"/>
                    <a:pt x="1598930" y="52070"/>
                    <a:pt x="1597660" y="52070"/>
                  </a:cubicBezTo>
                  <a:cubicBezTo>
                    <a:pt x="1592580" y="50800"/>
                    <a:pt x="1586230" y="49530"/>
                    <a:pt x="1579880" y="46990"/>
                  </a:cubicBezTo>
                  <a:cubicBezTo>
                    <a:pt x="1584960" y="43180"/>
                    <a:pt x="1583690" y="40640"/>
                    <a:pt x="1581150" y="38100"/>
                  </a:cubicBezTo>
                  <a:cubicBezTo>
                    <a:pt x="1577340" y="33020"/>
                    <a:pt x="1572260" y="33020"/>
                    <a:pt x="1568450" y="35560"/>
                  </a:cubicBezTo>
                  <a:cubicBezTo>
                    <a:pt x="1559560" y="39370"/>
                    <a:pt x="1550670" y="44450"/>
                    <a:pt x="1540510" y="48260"/>
                  </a:cubicBezTo>
                  <a:cubicBezTo>
                    <a:pt x="1536700" y="50800"/>
                    <a:pt x="1531620" y="52070"/>
                    <a:pt x="1526540" y="53340"/>
                  </a:cubicBezTo>
                  <a:cubicBezTo>
                    <a:pt x="1522730" y="54610"/>
                    <a:pt x="1518920" y="53340"/>
                    <a:pt x="1515110" y="54610"/>
                  </a:cubicBezTo>
                  <a:cubicBezTo>
                    <a:pt x="1511300" y="55880"/>
                    <a:pt x="1507490" y="57150"/>
                    <a:pt x="1502410" y="55880"/>
                  </a:cubicBezTo>
                  <a:cubicBezTo>
                    <a:pt x="1501140" y="55880"/>
                    <a:pt x="1498600" y="57150"/>
                    <a:pt x="1497330" y="57150"/>
                  </a:cubicBezTo>
                  <a:cubicBezTo>
                    <a:pt x="1494790" y="58420"/>
                    <a:pt x="1493520" y="59690"/>
                    <a:pt x="1490980" y="58420"/>
                  </a:cubicBezTo>
                  <a:cubicBezTo>
                    <a:pt x="1485900" y="58420"/>
                    <a:pt x="1483360" y="60960"/>
                    <a:pt x="1480820" y="63500"/>
                  </a:cubicBezTo>
                  <a:cubicBezTo>
                    <a:pt x="1478280" y="66040"/>
                    <a:pt x="1475740" y="71120"/>
                    <a:pt x="1473200" y="72390"/>
                  </a:cubicBezTo>
                  <a:cubicBezTo>
                    <a:pt x="1469390" y="73660"/>
                    <a:pt x="1466850" y="76200"/>
                    <a:pt x="1464310" y="78740"/>
                  </a:cubicBezTo>
                  <a:cubicBezTo>
                    <a:pt x="1461770" y="81280"/>
                    <a:pt x="1459230" y="82550"/>
                    <a:pt x="1456690" y="83820"/>
                  </a:cubicBezTo>
                  <a:cubicBezTo>
                    <a:pt x="1452880" y="86360"/>
                    <a:pt x="1449070" y="87630"/>
                    <a:pt x="1445260" y="90170"/>
                  </a:cubicBezTo>
                  <a:cubicBezTo>
                    <a:pt x="1441450" y="93980"/>
                    <a:pt x="1436370" y="96520"/>
                    <a:pt x="1431290" y="96520"/>
                  </a:cubicBezTo>
                  <a:cubicBezTo>
                    <a:pt x="1426210" y="97790"/>
                    <a:pt x="1419860" y="97790"/>
                    <a:pt x="1414780" y="101600"/>
                  </a:cubicBezTo>
                  <a:cubicBezTo>
                    <a:pt x="1414780" y="101600"/>
                    <a:pt x="1413510" y="102870"/>
                    <a:pt x="1412240" y="102870"/>
                  </a:cubicBezTo>
                  <a:cubicBezTo>
                    <a:pt x="1407160" y="102870"/>
                    <a:pt x="1402080" y="101600"/>
                    <a:pt x="1397000" y="101600"/>
                  </a:cubicBezTo>
                  <a:cubicBezTo>
                    <a:pt x="1393190" y="101600"/>
                    <a:pt x="1386840" y="100330"/>
                    <a:pt x="1384300" y="106680"/>
                  </a:cubicBezTo>
                  <a:cubicBezTo>
                    <a:pt x="1384300" y="106680"/>
                    <a:pt x="1383030" y="107950"/>
                    <a:pt x="1381760" y="107950"/>
                  </a:cubicBezTo>
                  <a:cubicBezTo>
                    <a:pt x="1377950" y="109220"/>
                    <a:pt x="1374140" y="111760"/>
                    <a:pt x="1370330" y="113030"/>
                  </a:cubicBezTo>
                  <a:cubicBezTo>
                    <a:pt x="1370330" y="115570"/>
                    <a:pt x="1366520" y="116840"/>
                    <a:pt x="1363980" y="116840"/>
                  </a:cubicBezTo>
                  <a:cubicBezTo>
                    <a:pt x="1352550" y="115570"/>
                    <a:pt x="1342390" y="115570"/>
                    <a:pt x="1330960" y="111760"/>
                  </a:cubicBezTo>
                  <a:cubicBezTo>
                    <a:pt x="1325880" y="110490"/>
                    <a:pt x="1320800" y="107950"/>
                    <a:pt x="1314450" y="105410"/>
                  </a:cubicBezTo>
                  <a:cubicBezTo>
                    <a:pt x="1313180" y="105410"/>
                    <a:pt x="1311910" y="104140"/>
                    <a:pt x="1310640" y="104140"/>
                  </a:cubicBezTo>
                  <a:cubicBezTo>
                    <a:pt x="1301750" y="104140"/>
                    <a:pt x="1292860" y="105410"/>
                    <a:pt x="1282700" y="105410"/>
                  </a:cubicBezTo>
                  <a:lnTo>
                    <a:pt x="1281430" y="105410"/>
                  </a:lnTo>
                  <a:cubicBezTo>
                    <a:pt x="1276350" y="102870"/>
                    <a:pt x="1270000" y="104140"/>
                    <a:pt x="1264920" y="107950"/>
                  </a:cubicBezTo>
                  <a:cubicBezTo>
                    <a:pt x="1263650" y="109220"/>
                    <a:pt x="1261110" y="110490"/>
                    <a:pt x="1259840" y="110490"/>
                  </a:cubicBezTo>
                  <a:cubicBezTo>
                    <a:pt x="1253490" y="109220"/>
                    <a:pt x="1248410" y="107950"/>
                    <a:pt x="1242060" y="106680"/>
                  </a:cubicBezTo>
                  <a:cubicBezTo>
                    <a:pt x="1235710" y="105410"/>
                    <a:pt x="1230630" y="104140"/>
                    <a:pt x="1224280" y="104140"/>
                  </a:cubicBezTo>
                  <a:cubicBezTo>
                    <a:pt x="1219200" y="104140"/>
                    <a:pt x="1214120" y="102870"/>
                    <a:pt x="1209040" y="100330"/>
                  </a:cubicBezTo>
                  <a:cubicBezTo>
                    <a:pt x="1203960" y="97790"/>
                    <a:pt x="1198880" y="96520"/>
                    <a:pt x="1193800" y="93980"/>
                  </a:cubicBezTo>
                  <a:cubicBezTo>
                    <a:pt x="1191260" y="92710"/>
                    <a:pt x="1187450" y="92710"/>
                    <a:pt x="1183640" y="91440"/>
                  </a:cubicBezTo>
                  <a:cubicBezTo>
                    <a:pt x="1183640" y="87630"/>
                    <a:pt x="1184910" y="85090"/>
                    <a:pt x="1184910" y="82550"/>
                  </a:cubicBezTo>
                  <a:cubicBezTo>
                    <a:pt x="1178560" y="85090"/>
                    <a:pt x="1174750" y="83820"/>
                    <a:pt x="1170940" y="81280"/>
                  </a:cubicBezTo>
                  <a:cubicBezTo>
                    <a:pt x="1168400" y="80010"/>
                    <a:pt x="1164590" y="80010"/>
                    <a:pt x="1162050" y="78740"/>
                  </a:cubicBezTo>
                  <a:lnTo>
                    <a:pt x="1158240" y="78740"/>
                  </a:lnTo>
                  <a:cubicBezTo>
                    <a:pt x="1153160" y="76200"/>
                    <a:pt x="1146810" y="76200"/>
                    <a:pt x="1140460" y="76200"/>
                  </a:cubicBezTo>
                  <a:cubicBezTo>
                    <a:pt x="1132840" y="76200"/>
                    <a:pt x="1123950" y="74930"/>
                    <a:pt x="1116330" y="69850"/>
                  </a:cubicBezTo>
                  <a:cubicBezTo>
                    <a:pt x="1109980" y="66040"/>
                    <a:pt x="1102360" y="63500"/>
                    <a:pt x="1094740" y="64770"/>
                  </a:cubicBezTo>
                  <a:cubicBezTo>
                    <a:pt x="1090930" y="66040"/>
                    <a:pt x="1087120" y="68580"/>
                    <a:pt x="1083310" y="69850"/>
                  </a:cubicBezTo>
                  <a:cubicBezTo>
                    <a:pt x="1076960" y="72390"/>
                    <a:pt x="1071880" y="77470"/>
                    <a:pt x="1065530" y="80010"/>
                  </a:cubicBezTo>
                  <a:cubicBezTo>
                    <a:pt x="1059180" y="82550"/>
                    <a:pt x="1051560" y="85090"/>
                    <a:pt x="1043940" y="87630"/>
                  </a:cubicBezTo>
                  <a:cubicBezTo>
                    <a:pt x="1040130" y="88900"/>
                    <a:pt x="1036320" y="91440"/>
                    <a:pt x="1032510" y="92710"/>
                  </a:cubicBezTo>
                  <a:cubicBezTo>
                    <a:pt x="1026160" y="95250"/>
                    <a:pt x="1021080" y="96520"/>
                    <a:pt x="1014730" y="99060"/>
                  </a:cubicBezTo>
                  <a:cubicBezTo>
                    <a:pt x="1010920" y="100330"/>
                    <a:pt x="1005840" y="104140"/>
                    <a:pt x="1002030" y="105410"/>
                  </a:cubicBezTo>
                  <a:cubicBezTo>
                    <a:pt x="994410" y="107950"/>
                    <a:pt x="986790" y="111760"/>
                    <a:pt x="977900" y="113030"/>
                  </a:cubicBezTo>
                  <a:cubicBezTo>
                    <a:pt x="974090" y="114300"/>
                    <a:pt x="972820" y="116840"/>
                    <a:pt x="970280" y="118110"/>
                  </a:cubicBezTo>
                  <a:lnTo>
                    <a:pt x="958850" y="121920"/>
                  </a:lnTo>
                  <a:cubicBezTo>
                    <a:pt x="951230" y="124460"/>
                    <a:pt x="944880" y="127000"/>
                    <a:pt x="937260" y="128270"/>
                  </a:cubicBezTo>
                  <a:cubicBezTo>
                    <a:pt x="933450" y="129540"/>
                    <a:pt x="928370" y="130810"/>
                    <a:pt x="924560" y="132080"/>
                  </a:cubicBezTo>
                  <a:cubicBezTo>
                    <a:pt x="923290" y="132080"/>
                    <a:pt x="923290" y="133350"/>
                    <a:pt x="922020" y="133350"/>
                  </a:cubicBezTo>
                  <a:cubicBezTo>
                    <a:pt x="919480" y="135890"/>
                    <a:pt x="916940" y="138430"/>
                    <a:pt x="913130" y="139700"/>
                  </a:cubicBezTo>
                  <a:cubicBezTo>
                    <a:pt x="906780" y="142240"/>
                    <a:pt x="900430" y="144780"/>
                    <a:pt x="894080" y="146050"/>
                  </a:cubicBezTo>
                  <a:cubicBezTo>
                    <a:pt x="891540" y="147320"/>
                    <a:pt x="887730" y="147320"/>
                    <a:pt x="885190" y="147320"/>
                  </a:cubicBezTo>
                  <a:cubicBezTo>
                    <a:pt x="877570" y="148590"/>
                    <a:pt x="869950" y="152400"/>
                    <a:pt x="862330" y="154940"/>
                  </a:cubicBezTo>
                  <a:cubicBezTo>
                    <a:pt x="855980" y="157480"/>
                    <a:pt x="849630" y="158750"/>
                    <a:pt x="844550" y="161290"/>
                  </a:cubicBezTo>
                  <a:cubicBezTo>
                    <a:pt x="836930" y="163830"/>
                    <a:pt x="829310" y="166370"/>
                    <a:pt x="825500" y="173990"/>
                  </a:cubicBezTo>
                  <a:cubicBezTo>
                    <a:pt x="825500" y="175260"/>
                    <a:pt x="822960" y="175260"/>
                    <a:pt x="822960" y="175260"/>
                  </a:cubicBezTo>
                  <a:cubicBezTo>
                    <a:pt x="819150" y="176530"/>
                    <a:pt x="814070" y="177800"/>
                    <a:pt x="810260" y="179070"/>
                  </a:cubicBezTo>
                  <a:cubicBezTo>
                    <a:pt x="808990" y="180340"/>
                    <a:pt x="807720" y="179070"/>
                    <a:pt x="807720" y="177800"/>
                  </a:cubicBezTo>
                  <a:cubicBezTo>
                    <a:pt x="806450" y="172720"/>
                    <a:pt x="806450" y="166370"/>
                    <a:pt x="798830" y="163830"/>
                  </a:cubicBezTo>
                  <a:lnTo>
                    <a:pt x="797560" y="162560"/>
                  </a:lnTo>
                  <a:cubicBezTo>
                    <a:pt x="797560" y="156210"/>
                    <a:pt x="792480" y="153670"/>
                    <a:pt x="787400" y="151130"/>
                  </a:cubicBezTo>
                  <a:cubicBezTo>
                    <a:pt x="782320" y="148590"/>
                    <a:pt x="778510" y="147320"/>
                    <a:pt x="774700" y="142240"/>
                  </a:cubicBezTo>
                  <a:cubicBezTo>
                    <a:pt x="772160" y="138430"/>
                    <a:pt x="767080" y="135890"/>
                    <a:pt x="763270" y="132080"/>
                  </a:cubicBezTo>
                  <a:cubicBezTo>
                    <a:pt x="759460" y="129540"/>
                    <a:pt x="754380" y="128270"/>
                    <a:pt x="751840" y="123190"/>
                  </a:cubicBezTo>
                  <a:cubicBezTo>
                    <a:pt x="750570" y="120650"/>
                    <a:pt x="748030" y="119380"/>
                    <a:pt x="745490" y="116840"/>
                  </a:cubicBezTo>
                  <a:cubicBezTo>
                    <a:pt x="746760" y="116840"/>
                    <a:pt x="744220" y="116840"/>
                    <a:pt x="742950" y="115570"/>
                  </a:cubicBezTo>
                  <a:cubicBezTo>
                    <a:pt x="741680" y="114300"/>
                    <a:pt x="740410" y="114300"/>
                    <a:pt x="739140" y="113030"/>
                  </a:cubicBezTo>
                  <a:cubicBezTo>
                    <a:pt x="737870" y="110490"/>
                    <a:pt x="736600" y="107950"/>
                    <a:pt x="732790" y="107950"/>
                  </a:cubicBezTo>
                  <a:cubicBezTo>
                    <a:pt x="731520" y="107950"/>
                    <a:pt x="730250" y="106680"/>
                    <a:pt x="728980" y="105410"/>
                  </a:cubicBezTo>
                  <a:cubicBezTo>
                    <a:pt x="727710" y="105410"/>
                    <a:pt x="726440" y="104140"/>
                    <a:pt x="723900" y="104140"/>
                  </a:cubicBezTo>
                  <a:lnTo>
                    <a:pt x="708660" y="96520"/>
                  </a:lnTo>
                  <a:cubicBezTo>
                    <a:pt x="704850" y="93980"/>
                    <a:pt x="701040" y="90170"/>
                    <a:pt x="695960" y="88900"/>
                  </a:cubicBezTo>
                  <a:cubicBezTo>
                    <a:pt x="688340" y="86360"/>
                    <a:pt x="681990" y="82550"/>
                    <a:pt x="676910" y="76200"/>
                  </a:cubicBezTo>
                  <a:cubicBezTo>
                    <a:pt x="671830" y="69850"/>
                    <a:pt x="665480" y="66040"/>
                    <a:pt x="657860" y="62230"/>
                  </a:cubicBezTo>
                  <a:cubicBezTo>
                    <a:pt x="654050" y="59690"/>
                    <a:pt x="650240" y="58420"/>
                    <a:pt x="647700" y="57150"/>
                  </a:cubicBezTo>
                  <a:cubicBezTo>
                    <a:pt x="642620" y="53340"/>
                    <a:pt x="636270" y="50800"/>
                    <a:pt x="629920" y="48260"/>
                  </a:cubicBezTo>
                  <a:cubicBezTo>
                    <a:pt x="632460" y="44450"/>
                    <a:pt x="631190" y="44450"/>
                    <a:pt x="628650" y="43180"/>
                  </a:cubicBezTo>
                  <a:cubicBezTo>
                    <a:pt x="626110" y="41910"/>
                    <a:pt x="623570" y="41910"/>
                    <a:pt x="622300" y="40640"/>
                  </a:cubicBezTo>
                  <a:cubicBezTo>
                    <a:pt x="621030" y="36830"/>
                    <a:pt x="617220" y="36830"/>
                    <a:pt x="614680" y="34290"/>
                  </a:cubicBezTo>
                  <a:cubicBezTo>
                    <a:pt x="610870" y="30480"/>
                    <a:pt x="605790" y="26670"/>
                    <a:pt x="601980" y="22860"/>
                  </a:cubicBezTo>
                  <a:cubicBezTo>
                    <a:pt x="600710" y="21590"/>
                    <a:pt x="599440" y="20320"/>
                    <a:pt x="598170" y="20320"/>
                  </a:cubicBezTo>
                  <a:cubicBezTo>
                    <a:pt x="588010" y="19050"/>
                    <a:pt x="580390" y="12700"/>
                    <a:pt x="571500" y="8890"/>
                  </a:cubicBezTo>
                  <a:cubicBezTo>
                    <a:pt x="570230" y="7620"/>
                    <a:pt x="567690" y="6350"/>
                    <a:pt x="566420" y="6350"/>
                  </a:cubicBezTo>
                  <a:cubicBezTo>
                    <a:pt x="561340" y="6350"/>
                    <a:pt x="556260" y="7620"/>
                    <a:pt x="549910" y="7620"/>
                  </a:cubicBezTo>
                  <a:cubicBezTo>
                    <a:pt x="544830" y="7620"/>
                    <a:pt x="538480" y="6350"/>
                    <a:pt x="533400" y="5080"/>
                  </a:cubicBezTo>
                  <a:cubicBezTo>
                    <a:pt x="528320" y="3810"/>
                    <a:pt x="523240" y="3810"/>
                    <a:pt x="518160" y="1270"/>
                  </a:cubicBezTo>
                  <a:cubicBezTo>
                    <a:pt x="513080" y="0"/>
                    <a:pt x="509270" y="2540"/>
                    <a:pt x="505460" y="1270"/>
                  </a:cubicBezTo>
                  <a:cubicBezTo>
                    <a:pt x="502920" y="2540"/>
                    <a:pt x="496570" y="5080"/>
                    <a:pt x="492760" y="7620"/>
                  </a:cubicBezTo>
                  <a:cubicBezTo>
                    <a:pt x="487680" y="10160"/>
                    <a:pt x="482600" y="13970"/>
                    <a:pt x="477520" y="17780"/>
                  </a:cubicBezTo>
                  <a:cubicBezTo>
                    <a:pt x="471170" y="21590"/>
                    <a:pt x="463550" y="25400"/>
                    <a:pt x="455930" y="29210"/>
                  </a:cubicBezTo>
                  <a:cubicBezTo>
                    <a:pt x="454660" y="30480"/>
                    <a:pt x="452120" y="30480"/>
                    <a:pt x="449580" y="29210"/>
                  </a:cubicBezTo>
                  <a:cubicBezTo>
                    <a:pt x="447040" y="27940"/>
                    <a:pt x="444500" y="29210"/>
                    <a:pt x="441960" y="30480"/>
                  </a:cubicBezTo>
                  <a:cubicBezTo>
                    <a:pt x="438150" y="33020"/>
                    <a:pt x="433070" y="34290"/>
                    <a:pt x="429260" y="36830"/>
                  </a:cubicBezTo>
                  <a:cubicBezTo>
                    <a:pt x="422910" y="41910"/>
                    <a:pt x="416560" y="48260"/>
                    <a:pt x="407670" y="49530"/>
                  </a:cubicBezTo>
                  <a:cubicBezTo>
                    <a:pt x="402590" y="49530"/>
                    <a:pt x="397510" y="53340"/>
                    <a:pt x="392430" y="53340"/>
                  </a:cubicBezTo>
                  <a:cubicBezTo>
                    <a:pt x="388620" y="53340"/>
                    <a:pt x="386080" y="53340"/>
                    <a:pt x="382270" y="54610"/>
                  </a:cubicBezTo>
                  <a:cubicBezTo>
                    <a:pt x="377190" y="55880"/>
                    <a:pt x="372110" y="58420"/>
                    <a:pt x="365760" y="58420"/>
                  </a:cubicBezTo>
                  <a:cubicBezTo>
                    <a:pt x="358140" y="58420"/>
                    <a:pt x="351790" y="62230"/>
                    <a:pt x="344170" y="64770"/>
                  </a:cubicBezTo>
                  <a:cubicBezTo>
                    <a:pt x="336550" y="68580"/>
                    <a:pt x="330200" y="72390"/>
                    <a:pt x="322580" y="76200"/>
                  </a:cubicBezTo>
                  <a:cubicBezTo>
                    <a:pt x="317500" y="78740"/>
                    <a:pt x="312420" y="78740"/>
                    <a:pt x="306070" y="77470"/>
                  </a:cubicBezTo>
                  <a:cubicBezTo>
                    <a:pt x="302260" y="77470"/>
                    <a:pt x="299720" y="76200"/>
                    <a:pt x="297180" y="78740"/>
                  </a:cubicBezTo>
                  <a:lnTo>
                    <a:pt x="285750" y="86360"/>
                  </a:lnTo>
                  <a:cubicBezTo>
                    <a:pt x="280670" y="90170"/>
                    <a:pt x="276860" y="95250"/>
                    <a:pt x="273050" y="99060"/>
                  </a:cubicBezTo>
                  <a:cubicBezTo>
                    <a:pt x="267970" y="105410"/>
                    <a:pt x="265430" y="113030"/>
                    <a:pt x="257810" y="116840"/>
                  </a:cubicBezTo>
                  <a:cubicBezTo>
                    <a:pt x="256540" y="118110"/>
                    <a:pt x="255270" y="120650"/>
                    <a:pt x="254000" y="123190"/>
                  </a:cubicBezTo>
                  <a:cubicBezTo>
                    <a:pt x="252730" y="124460"/>
                    <a:pt x="252730" y="125730"/>
                    <a:pt x="251460" y="127000"/>
                  </a:cubicBezTo>
                  <a:cubicBezTo>
                    <a:pt x="247650" y="130810"/>
                    <a:pt x="243840" y="134620"/>
                    <a:pt x="241300" y="139700"/>
                  </a:cubicBezTo>
                  <a:cubicBezTo>
                    <a:pt x="238760" y="144780"/>
                    <a:pt x="232410" y="146050"/>
                    <a:pt x="229870" y="149860"/>
                  </a:cubicBezTo>
                  <a:cubicBezTo>
                    <a:pt x="226060" y="154940"/>
                    <a:pt x="218440" y="157480"/>
                    <a:pt x="213360" y="160020"/>
                  </a:cubicBezTo>
                  <a:cubicBezTo>
                    <a:pt x="205740" y="163830"/>
                    <a:pt x="199390" y="168910"/>
                    <a:pt x="195580" y="176530"/>
                  </a:cubicBezTo>
                  <a:cubicBezTo>
                    <a:pt x="195580" y="177800"/>
                    <a:pt x="195580" y="177800"/>
                    <a:pt x="194310" y="179070"/>
                  </a:cubicBezTo>
                  <a:cubicBezTo>
                    <a:pt x="185420" y="184150"/>
                    <a:pt x="176530" y="187960"/>
                    <a:pt x="167640" y="193040"/>
                  </a:cubicBezTo>
                  <a:cubicBezTo>
                    <a:pt x="161290" y="196850"/>
                    <a:pt x="153670" y="196850"/>
                    <a:pt x="147320" y="201930"/>
                  </a:cubicBezTo>
                  <a:cubicBezTo>
                    <a:pt x="144780" y="204470"/>
                    <a:pt x="140970" y="205740"/>
                    <a:pt x="137160" y="207010"/>
                  </a:cubicBezTo>
                  <a:cubicBezTo>
                    <a:pt x="129540" y="210820"/>
                    <a:pt x="121920" y="212090"/>
                    <a:pt x="116840" y="218440"/>
                  </a:cubicBezTo>
                  <a:cubicBezTo>
                    <a:pt x="110490" y="226060"/>
                    <a:pt x="101600" y="228600"/>
                    <a:pt x="95250" y="233680"/>
                  </a:cubicBezTo>
                  <a:cubicBezTo>
                    <a:pt x="86360" y="240030"/>
                    <a:pt x="77470" y="246380"/>
                    <a:pt x="68580" y="254000"/>
                  </a:cubicBezTo>
                  <a:cubicBezTo>
                    <a:pt x="63500" y="256540"/>
                    <a:pt x="58420" y="257810"/>
                    <a:pt x="53340" y="255270"/>
                  </a:cubicBezTo>
                  <a:cubicBezTo>
                    <a:pt x="50800" y="254000"/>
                    <a:pt x="48260" y="252730"/>
                    <a:pt x="46990" y="254000"/>
                  </a:cubicBezTo>
                  <a:cubicBezTo>
                    <a:pt x="41910" y="257810"/>
                    <a:pt x="35560" y="259080"/>
                    <a:pt x="29210" y="260350"/>
                  </a:cubicBezTo>
                  <a:cubicBezTo>
                    <a:pt x="27940" y="260350"/>
                    <a:pt x="26670" y="261620"/>
                    <a:pt x="25400" y="261620"/>
                  </a:cubicBezTo>
                  <a:cubicBezTo>
                    <a:pt x="22860" y="407670"/>
                    <a:pt x="16510" y="554990"/>
                    <a:pt x="10160" y="701040"/>
                  </a:cubicBezTo>
                  <a:cubicBezTo>
                    <a:pt x="3810" y="858520"/>
                    <a:pt x="13970" y="995680"/>
                    <a:pt x="12700" y="1153160"/>
                  </a:cubicBezTo>
                  <a:cubicBezTo>
                    <a:pt x="11430" y="1311910"/>
                    <a:pt x="0" y="1487170"/>
                    <a:pt x="13970" y="1644650"/>
                  </a:cubicBezTo>
                  <a:cubicBezTo>
                    <a:pt x="26670" y="1800860"/>
                    <a:pt x="41910" y="1957070"/>
                    <a:pt x="54610" y="2113280"/>
                  </a:cubicBezTo>
                  <a:lnTo>
                    <a:pt x="55880" y="2113280"/>
                  </a:lnTo>
                  <a:cubicBezTo>
                    <a:pt x="60960" y="2112010"/>
                    <a:pt x="66040" y="2112010"/>
                    <a:pt x="72390" y="2112010"/>
                  </a:cubicBezTo>
                  <a:cubicBezTo>
                    <a:pt x="80010" y="2110740"/>
                    <a:pt x="86360" y="2108200"/>
                    <a:pt x="93980" y="2108200"/>
                  </a:cubicBezTo>
                  <a:cubicBezTo>
                    <a:pt x="102870" y="2108200"/>
                    <a:pt x="111760" y="2109470"/>
                    <a:pt x="120650" y="2109470"/>
                  </a:cubicBezTo>
                  <a:cubicBezTo>
                    <a:pt x="129540" y="2109470"/>
                    <a:pt x="138430" y="2110740"/>
                    <a:pt x="146050" y="2112010"/>
                  </a:cubicBezTo>
                  <a:cubicBezTo>
                    <a:pt x="153670" y="2113280"/>
                    <a:pt x="160020" y="2113280"/>
                    <a:pt x="166370" y="2109470"/>
                  </a:cubicBezTo>
                  <a:lnTo>
                    <a:pt x="167640" y="2109470"/>
                  </a:lnTo>
                  <a:cubicBezTo>
                    <a:pt x="175260" y="2108200"/>
                    <a:pt x="182880" y="2106930"/>
                    <a:pt x="191770" y="2105660"/>
                  </a:cubicBezTo>
                  <a:cubicBezTo>
                    <a:pt x="194310" y="2105660"/>
                    <a:pt x="198120" y="2105660"/>
                    <a:pt x="199390" y="2106930"/>
                  </a:cubicBezTo>
                  <a:cubicBezTo>
                    <a:pt x="204470" y="2112010"/>
                    <a:pt x="209550" y="2110740"/>
                    <a:pt x="215900" y="2109470"/>
                  </a:cubicBezTo>
                  <a:cubicBezTo>
                    <a:pt x="222250" y="2108200"/>
                    <a:pt x="226060" y="2109470"/>
                    <a:pt x="231140" y="2112010"/>
                  </a:cubicBezTo>
                  <a:cubicBezTo>
                    <a:pt x="233680" y="2113280"/>
                    <a:pt x="236220" y="2113280"/>
                    <a:pt x="238760" y="2113280"/>
                  </a:cubicBezTo>
                  <a:lnTo>
                    <a:pt x="255270" y="2113280"/>
                  </a:lnTo>
                  <a:cubicBezTo>
                    <a:pt x="259080" y="2113280"/>
                    <a:pt x="262890" y="2115820"/>
                    <a:pt x="266700" y="2115820"/>
                  </a:cubicBezTo>
                  <a:cubicBezTo>
                    <a:pt x="271780" y="2117090"/>
                    <a:pt x="278130" y="2117090"/>
                    <a:pt x="283210" y="2117090"/>
                  </a:cubicBezTo>
                  <a:cubicBezTo>
                    <a:pt x="285750" y="2117090"/>
                    <a:pt x="288290" y="2119630"/>
                    <a:pt x="289560" y="2120900"/>
                  </a:cubicBezTo>
                  <a:cubicBezTo>
                    <a:pt x="300990" y="2124710"/>
                    <a:pt x="311150" y="2122170"/>
                    <a:pt x="322580" y="2122170"/>
                  </a:cubicBezTo>
                  <a:cubicBezTo>
                    <a:pt x="325120" y="2122170"/>
                    <a:pt x="327660" y="2119630"/>
                    <a:pt x="330200" y="2119630"/>
                  </a:cubicBezTo>
                  <a:cubicBezTo>
                    <a:pt x="339090" y="2118360"/>
                    <a:pt x="346710" y="2119630"/>
                    <a:pt x="354330" y="2123440"/>
                  </a:cubicBezTo>
                  <a:cubicBezTo>
                    <a:pt x="358140" y="2124710"/>
                    <a:pt x="363220" y="2124710"/>
                    <a:pt x="368300" y="2124710"/>
                  </a:cubicBezTo>
                  <a:lnTo>
                    <a:pt x="372110" y="2124710"/>
                  </a:lnTo>
                  <a:cubicBezTo>
                    <a:pt x="377190" y="2125980"/>
                    <a:pt x="381000" y="2128520"/>
                    <a:pt x="386080" y="2127250"/>
                  </a:cubicBezTo>
                  <a:cubicBezTo>
                    <a:pt x="392430" y="2125980"/>
                    <a:pt x="398780" y="2125980"/>
                    <a:pt x="406400" y="2124710"/>
                  </a:cubicBezTo>
                  <a:cubicBezTo>
                    <a:pt x="412750" y="2123440"/>
                    <a:pt x="419100" y="2124710"/>
                    <a:pt x="425450" y="2125980"/>
                  </a:cubicBezTo>
                  <a:cubicBezTo>
                    <a:pt x="426720" y="2125980"/>
                    <a:pt x="427990" y="2127250"/>
                    <a:pt x="429260" y="2125980"/>
                  </a:cubicBezTo>
                  <a:cubicBezTo>
                    <a:pt x="435610" y="2124710"/>
                    <a:pt x="440690" y="2122170"/>
                    <a:pt x="447040" y="2123440"/>
                  </a:cubicBezTo>
                  <a:cubicBezTo>
                    <a:pt x="452120" y="2124710"/>
                    <a:pt x="455930" y="2125980"/>
                    <a:pt x="461010" y="2127250"/>
                  </a:cubicBezTo>
                  <a:cubicBezTo>
                    <a:pt x="466090" y="2128520"/>
                    <a:pt x="469900" y="2129790"/>
                    <a:pt x="474980" y="2131060"/>
                  </a:cubicBezTo>
                  <a:cubicBezTo>
                    <a:pt x="481330" y="2132330"/>
                    <a:pt x="487680" y="2132330"/>
                    <a:pt x="492760" y="2133600"/>
                  </a:cubicBezTo>
                  <a:cubicBezTo>
                    <a:pt x="499110" y="2134870"/>
                    <a:pt x="502920" y="2139950"/>
                    <a:pt x="509270" y="2139950"/>
                  </a:cubicBezTo>
                  <a:cubicBezTo>
                    <a:pt x="515620" y="2139950"/>
                    <a:pt x="520700" y="2143760"/>
                    <a:pt x="527050" y="2146300"/>
                  </a:cubicBezTo>
                  <a:cubicBezTo>
                    <a:pt x="529590" y="2147570"/>
                    <a:pt x="532130" y="2147570"/>
                    <a:pt x="535940" y="2148840"/>
                  </a:cubicBezTo>
                  <a:cubicBezTo>
                    <a:pt x="543560" y="2150110"/>
                    <a:pt x="549910" y="2150110"/>
                    <a:pt x="557530" y="2151380"/>
                  </a:cubicBezTo>
                  <a:cubicBezTo>
                    <a:pt x="563880" y="2152650"/>
                    <a:pt x="570230" y="2155190"/>
                    <a:pt x="576580" y="2153920"/>
                  </a:cubicBezTo>
                  <a:cubicBezTo>
                    <a:pt x="586740" y="2152650"/>
                    <a:pt x="594360" y="2155190"/>
                    <a:pt x="603250" y="2157730"/>
                  </a:cubicBezTo>
                  <a:cubicBezTo>
                    <a:pt x="609600" y="2159000"/>
                    <a:pt x="614680" y="2162810"/>
                    <a:pt x="621030" y="2162810"/>
                  </a:cubicBezTo>
                  <a:cubicBezTo>
                    <a:pt x="628650" y="2164080"/>
                    <a:pt x="636270" y="2165350"/>
                    <a:pt x="641350" y="2170430"/>
                  </a:cubicBezTo>
                  <a:cubicBezTo>
                    <a:pt x="642620" y="2169160"/>
                    <a:pt x="643890" y="2169160"/>
                    <a:pt x="643890" y="2169160"/>
                  </a:cubicBezTo>
                  <a:cubicBezTo>
                    <a:pt x="647700" y="2170430"/>
                    <a:pt x="652780" y="2170430"/>
                    <a:pt x="656590" y="2171700"/>
                  </a:cubicBezTo>
                  <a:cubicBezTo>
                    <a:pt x="664210" y="2172970"/>
                    <a:pt x="670560" y="2175510"/>
                    <a:pt x="676910" y="2176780"/>
                  </a:cubicBezTo>
                  <a:cubicBezTo>
                    <a:pt x="680720" y="2178050"/>
                    <a:pt x="684530" y="2178050"/>
                    <a:pt x="687070" y="2180590"/>
                  </a:cubicBezTo>
                  <a:cubicBezTo>
                    <a:pt x="690880" y="2183130"/>
                    <a:pt x="694690" y="2184400"/>
                    <a:pt x="698500" y="2183130"/>
                  </a:cubicBezTo>
                  <a:cubicBezTo>
                    <a:pt x="702310" y="2183130"/>
                    <a:pt x="704850" y="2181860"/>
                    <a:pt x="708660" y="2183130"/>
                  </a:cubicBezTo>
                  <a:cubicBezTo>
                    <a:pt x="716280" y="2184400"/>
                    <a:pt x="722630" y="2188210"/>
                    <a:pt x="730250" y="2189480"/>
                  </a:cubicBezTo>
                  <a:cubicBezTo>
                    <a:pt x="732790" y="2190750"/>
                    <a:pt x="736600" y="2190750"/>
                    <a:pt x="740410" y="2189480"/>
                  </a:cubicBezTo>
                  <a:cubicBezTo>
                    <a:pt x="750570" y="2186940"/>
                    <a:pt x="760730" y="2186940"/>
                    <a:pt x="770890" y="2189480"/>
                  </a:cubicBezTo>
                  <a:cubicBezTo>
                    <a:pt x="777240" y="2190750"/>
                    <a:pt x="784860" y="2194560"/>
                    <a:pt x="791210" y="2192020"/>
                  </a:cubicBezTo>
                  <a:cubicBezTo>
                    <a:pt x="796290" y="2190750"/>
                    <a:pt x="800100" y="2190750"/>
                    <a:pt x="803910" y="2190750"/>
                  </a:cubicBezTo>
                  <a:cubicBezTo>
                    <a:pt x="806450" y="2190750"/>
                    <a:pt x="808990" y="2192020"/>
                    <a:pt x="810260" y="2190750"/>
                  </a:cubicBezTo>
                  <a:cubicBezTo>
                    <a:pt x="816610" y="2184400"/>
                    <a:pt x="824230" y="2186940"/>
                    <a:pt x="831850" y="2186940"/>
                  </a:cubicBezTo>
                  <a:cubicBezTo>
                    <a:pt x="836930" y="2188210"/>
                    <a:pt x="843280" y="2188210"/>
                    <a:pt x="848360" y="2185670"/>
                  </a:cubicBezTo>
                  <a:lnTo>
                    <a:pt x="850900" y="2185670"/>
                  </a:lnTo>
                  <a:cubicBezTo>
                    <a:pt x="858520" y="2185670"/>
                    <a:pt x="866140" y="2186940"/>
                    <a:pt x="873760" y="2186940"/>
                  </a:cubicBezTo>
                  <a:lnTo>
                    <a:pt x="876300" y="2186940"/>
                  </a:lnTo>
                  <a:cubicBezTo>
                    <a:pt x="881380" y="2185670"/>
                    <a:pt x="885190" y="2183130"/>
                    <a:pt x="890270" y="2181860"/>
                  </a:cubicBezTo>
                  <a:cubicBezTo>
                    <a:pt x="897890" y="2179320"/>
                    <a:pt x="905510" y="2178050"/>
                    <a:pt x="913130" y="2176780"/>
                  </a:cubicBezTo>
                  <a:cubicBezTo>
                    <a:pt x="919480" y="2175510"/>
                    <a:pt x="924560" y="2176780"/>
                    <a:pt x="930910" y="2175510"/>
                  </a:cubicBezTo>
                  <a:cubicBezTo>
                    <a:pt x="932180" y="2175510"/>
                    <a:pt x="933450" y="2175510"/>
                    <a:pt x="934720" y="2174240"/>
                  </a:cubicBezTo>
                  <a:cubicBezTo>
                    <a:pt x="938530" y="2171700"/>
                    <a:pt x="944880" y="2174240"/>
                    <a:pt x="946150" y="2169160"/>
                  </a:cubicBezTo>
                  <a:lnTo>
                    <a:pt x="947420" y="2169160"/>
                  </a:lnTo>
                  <a:cubicBezTo>
                    <a:pt x="949960" y="2169160"/>
                    <a:pt x="953770" y="2169160"/>
                    <a:pt x="956310" y="2166620"/>
                  </a:cubicBezTo>
                  <a:cubicBezTo>
                    <a:pt x="961390" y="2162810"/>
                    <a:pt x="965200" y="2164080"/>
                    <a:pt x="970280" y="2165350"/>
                  </a:cubicBezTo>
                  <a:cubicBezTo>
                    <a:pt x="976630" y="2166620"/>
                    <a:pt x="982980" y="2167890"/>
                    <a:pt x="988060" y="2166620"/>
                  </a:cubicBezTo>
                  <a:cubicBezTo>
                    <a:pt x="994410" y="2165350"/>
                    <a:pt x="1002030" y="2162810"/>
                    <a:pt x="1008380" y="2161540"/>
                  </a:cubicBezTo>
                  <a:cubicBezTo>
                    <a:pt x="1009650" y="2161540"/>
                    <a:pt x="1010920" y="2160270"/>
                    <a:pt x="1012190" y="2159000"/>
                  </a:cubicBezTo>
                  <a:cubicBezTo>
                    <a:pt x="1016000" y="2156460"/>
                    <a:pt x="1018540" y="2152650"/>
                    <a:pt x="1022350" y="2150110"/>
                  </a:cubicBezTo>
                  <a:cubicBezTo>
                    <a:pt x="1022350" y="2150110"/>
                    <a:pt x="1023620" y="2148840"/>
                    <a:pt x="1024890" y="2148840"/>
                  </a:cubicBezTo>
                  <a:cubicBezTo>
                    <a:pt x="1031240" y="2151380"/>
                    <a:pt x="1033780" y="2145030"/>
                    <a:pt x="1037590" y="2142490"/>
                  </a:cubicBezTo>
                  <a:cubicBezTo>
                    <a:pt x="1042670" y="2139950"/>
                    <a:pt x="1045210" y="2132330"/>
                    <a:pt x="1052830" y="2133600"/>
                  </a:cubicBezTo>
                  <a:lnTo>
                    <a:pt x="1054100" y="2133600"/>
                  </a:lnTo>
                  <a:cubicBezTo>
                    <a:pt x="1059180" y="2131060"/>
                    <a:pt x="1064260" y="2127250"/>
                    <a:pt x="1068070" y="2124710"/>
                  </a:cubicBezTo>
                  <a:cubicBezTo>
                    <a:pt x="1069340" y="2123440"/>
                    <a:pt x="1070610" y="2122170"/>
                    <a:pt x="1070610" y="2120900"/>
                  </a:cubicBezTo>
                  <a:cubicBezTo>
                    <a:pt x="1071880" y="2119630"/>
                    <a:pt x="1073150" y="2117090"/>
                    <a:pt x="1075690" y="2115820"/>
                  </a:cubicBezTo>
                  <a:cubicBezTo>
                    <a:pt x="1084580" y="2109470"/>
                    <a:pt x="1093470" y="2104390"/>
                    <a:pt x="1102360" y="2098040"/>
                  </a:cubicBezTo>
                  <a:cubicBezTo>
                    <a:pt x="1106170" y="2095500"/>
                    <a:pt x="1112520" y="2092960"/>
                    <a:pt x="1112520" y="2085340"/>
                  </a:cubicBezTo>
                  <a:cubicBezTo>
                    <a:pt x="1112520" y="2077720"/>
                    <a:pt x="1120140" y="2075180"/>
                    <a:pt x="1125220" y="2072640"/>
                  </a:cubicBezTo>
                  <a:cubicBezTo>
                    <a:pt x="1129030" y="2070100"/>
                    <a:pt x="1134110" y="2070100"/>
                    <a:pt x="1139190" y="2068830"/>
                  </a:cubicBezTo>
                  <a:cubicBezTo>
                    <a:pt x="1141730" y="2068830"/>
                    <a:pt x="1143000" y="2067560"/>
                    <a:pt x="1145540" y="2067560"/>
                  </a:cubicBezTo>
                  <a:cubicBezTo>
                    <a:pt x="1148080" y="2067560"/>
                    <a:pt x="1150620" y="2067560"/>
                    <a:pt x="1151890" y="2065020"/>
                  </a:cubicBezTo>
                  <a:cubicBezTo>
                    <a:pt x="1153160" y="2063750"/>
                    <a:pt x="1154430" y="2063750"/>
                    <a:pt x="1155700" y="2062480"/>
                  </a:cubicBezTo>
                  <a:cubicBezTo>
                    <a:pt x="1158240" y="2061210"/>
                    <a:pt x="1160780" y="2059940"/>
                    <a:pt x="1162050" y="2058670"/>
                  </a:cubicBezTo>
                  <a:lnTo>
                    <a:pt x="1169670" y="2058670"/>
                  </a:lnTo>
                  <a:cubicBezTo>
                    <a:pt x="1174750" y="2061210"/>
                    <a:pt x="1178560" y="2063750"/>
                    <a:pt x="1182370" y="2065020"/>
                  </a:cubicBezTo>
                  <a:cubicBezTo>
                    <a:pt x="1182370" y="2065020"/>
                    <a:pt x="1183640" y="2063750"/>
                    <a:pt x="1184910" y="2063750"/>
                  </a:cubicBezTo>
                  <a:cubicBezTo>
                    <a:pt x="1182370" y="2062480"/>
                    <a:pt x="1181100" y="2061210"/>
                    <a:pt x="1178560" y="2059940"/>
                  </a:cubicBezTo>
                  <a:cubicBezTo>
                    <a:pt x="1178560" y="2057400"/>
                    <a:pt x="1178560" y="2056130"/>
                    <a:pt x="1179830" y="2053590"/>
                  </a:cubicBezTo>
                  <a:cubicBezTo>
                    <a:pt x="1182370" y="2054860"/>
                    <a:pt x="1186180" y="2056130"/>
                    <a:pt x="1184910" y="2051050"/>
                  </a:cubicBezTo>
                  <a:lnTo>
                    <a:pt x="1186180" y="2049780"/>
                  </a:lnTo>
                  <a:cubicBezTo>
                    <a:pt x="1188720" y="2047240"/>
                    <a:pt x="1191260" y="2044700"/>
                    <a:pt x="1195070" y="2045970"/>
                  </a:cubicBezTo>
                  <a:cubicBezTo>
                    <a:pt x="1195070" y="2045970"/>
                    <a:pt x="1196340" y="2044700"/>
                    <a:pt x="1197610" y="2044700"/>
                  </a:cubicBezTo>
                  <a:lnTo>
                    <a:pt x="1205230" y="2048510"/>
                  </a:lnTo>
                  <a:cubicBezTo>
                    <a:pt x="1205230" y="2047240"/>
                    <a:pt x="1205230" y="2045970"/>
                    <a:pt x="1203960" y="2045970"/>
                  </a:cubicBezTo>
                  <a:lnTo>
                    <a:pt x="1205230" y="2045970"/>
                  </a:lnTo>
                  <a:cubicBezTo>
                    <a:pt x="1206500" y="2047240"/>
                    <a:pt x="1207770" y="2047240"/>
                    <a:pt x="1210310" y="2048510"/>
                  </a:cubicBezTo>
                  <a:cubicBezTo>
                    <a:pt x="1210310" y="2045970"/>
                    <a:pt x="1216660" y="2042160"/>
                    <a:pt x="1217930" y="2043430"/>
                  </a:cubicBezTo>
                  <a:lnTo>
                    <a:pt x="1219200" y="2043430"/>
                  </a:lnTo>
                  <a:cubicBezTo>
                    <a:pt x="1220470" y="2047240"/>
                    <a:pt x="1223010" y="2049780"/>
                    <a:pt x="1224280" y="2053590"/>
                  </a:cubicBezTo>
                  <a:cubicBezTo>
                    <a:pt x="1226820" y="2052320"/>
                    <a:pt x="1229360" y="2049780"/>
                    <a:pt x="1231900" y="2048510"/>
                  </a:cubicBezTo>
                  <a:cubicBezTo>
                    <a:pt x="1233170" y="2051050"/>
                    <a:pt x="1233170" y="2053590"/>
                    <a:pt x="1234440" y="2057400"/>
                  </a:cubicBezTo>
                  <a:cubicBezTo>
                    <a:pt x="1236980" y="2054860"/>
                    <a:pt x="1238250" y="2053590"/>
                    <a:pt x="1238250" y="2052320"/>
                  </a:cubicBezTo>
                  <a:cubicBezTo>
                    <a:pt x="1242060" y="2053590"/>
                    <a:pt x="1245870" y="2053590"/>
                    <a:pt x="1248410" y="2054860"/>
                  </a:cubicBezTo>
                  <a:cubicBezTo>
                    <a:pt x="1252220" y="2057400"/>
                    <a:pt x="1256030" y="2057400"/>
                    <a:pt x="1259840" y="2056130"/>
                  </a:cubicBezTo>
                  <a:cubicBezTo>
                    <a:pt x="1262380" y="2054860"/>
                    <a:pt x="1263650" y="2053590"/>
                    <a:pt x="1266190" y="2052320"/>
                  </a:cubicBezTo>
                  <a:cubicBezTo>
                    <a:pt x="1267460" y="2054860"/>
                    <a:pt x="1268730" y="2056130"/>
                    <a:pt x="1271270" y="2057400"/>
                  </a:cubicBezTo>
                  <a:cubicBezTo>
                    <a:pt x="1270000" y="2057400"/>
                    <a:pt x="1268730" y="2058670"/>
                    <a:pt x="1267460" y="2058670"/>
                  </a:cubicBezTo>
                  <a:cubicBezTo>
                    <a:pt x="1264920" y="2059940"/>
                    <a:pt x="1263650" y="2061210"/>
                    <a:pt x="1262380" y="2063750"/>
                  </a:cubicBezTo>
                  <a:cubicBezTo>
                    <a:pt x="1261110" y="2066290"/>
                    <a:pt x="1261110" y="2068830"/>
                    <a:pt x="1258570" y="2070100"/>
                  </a:cubicBezTo>
                  <a:cubicBezTo>
                    <a:pt x="1256030" y="2071370"/>
                    <a:pt x="1256030" y="2068830"/>
                    <a:pt x="1253490" y="2068830"/>
                  </a:cubicBezTo>
                  <a:cubicBezTo>
                    <a:pt x="1256030" y="2067560"/>
                    <a:pt x="1257300" y="2067560"/>
                    <a:pt x="1258570" y="2067560"/>
                  </a:cubicBezTo>
                  <a:lnTo>
                    <a:pt x="1258570" y="2065020"/>
                  </a:lnTo>
                  <a:cubicBezTo>
                    <a:pt x="1250950" y="2067560"/>
                    <a:pt x="1243330" y="2063750"/>
                    <a:pt x="1234440" y="2065020"/>
                  </a:cubicBezTo>
                  <a:cubicBezTo>
                    <a:pt x="1239520" y="2067560"/>
                    <a:pt x="1244600" y="2068830"/>
                    <a:pt x="1249680" y="2070100"/>
                  </a:cubicBezTo>
                  <a:lnTo>
                    <a:pt x="1247140" y="2072640"/>
                  </a:lnTo>
                  <a:cubicBezTo>
                    <a:pt x="1249680" y="2073910"/>
                    <a:pt x="1252220" y="2073910"/>
                    <a:pt x="1254760" y="2073910"/>
                  </a:cubicBezTo>
                  <a:lnTo>
                    <a:pt x="1254760" y="2075180"/>
                  </a:lnTo>
                  <a:cubicBezTo>
                    <a:pt x="1252220" y="2075180"/>
                    <a:pt x="1250950" y="2076450"/>
                    <a:pt x="1248410" y="2076450"/>
                  </a:cubicBezTo>
                  <a:lnTo>
                    <a:pt x="1248410" y="2077720"/>
                  </a:lnTo>
                  <a:lnTo>
                    <a:pt x="1259840" y="2077720"/>
                  </a:lnTo>
                  <a:cubicBezTo>
                    <a:pt x="1262380" y="2071370"/>
                    <a:pt x="1270000" y="2073910"/>
                    <a:pt x="1273810" y="2070100"/>
                  </a:cubicBezTo>
                  <a:lnTo>
                    <a:pt x="1276350" y="2070100"/>
                  </a:lnTo>
                  <a:lnTo>
                    <a:pt x="1272540" y="2073910"/>
                  </a:lnTo>
                  <a:cubicBezTo>
                    <a:pt x="1273810" y="2075180"/>
                    <a:pt x="1275080" y="2075180"/>
                    <a:pt x="1276350" y="2076450"/>
                  </a:cubicBezTo>
                  <a:cubicBezTo>
                    <a:pt x="1277620" y="2077720"/>
                    <a:pt x="1278890" y="2077720"/>
                    <a:pt x="1280160" y="2078990"/>
                  </a:cubicBezTo>
                  <a:cubicBezTo>
                    <a:pt x="1282700" y="2077720"/>
                    <a:pt x="1283970" y="2077720"/>
                    <a:pt x="1286510" y="2076450"/>
                  </a:cubicBezTo>
                  <a:cubicBezTo>
                    <a:pt x="1285240" y="2078990"/>
                    <a:pt x="1285240" y="2080260"/>
                    <a:pt x="1285240" y="2081530"/>
                  </a:cubicBezTo>
                  <a:lnTo>
                    <a:pt x="1291590" y="2081530"/>
                  </a:lnTo>
                  <a:lnTo>
                    <a:pt x="1291590" y="2077720"/>
                  </a:lnTo>
                  <a:cubicBezTo>
                    <a:pt x="1291590" y="2073910"/>
                    <a:pt x="1294130" y="2073910"/>
                    <a:pt x="1296670" y="2075180"/>
                  </a:cubicBezTo>
                  <a:cubicBezTo>
                    <a:pt x="1300480" y="2077720"/>
                    <a:pt x="1303020" y="2076450"/>
                    <a:pt x="1306830" y="2075180"/>
                  </a:cubicBezTo>
                  <a:cubicBezTo>
                    <a:pt x="1310640" y="2075180"/>
                    <a:pt x="1313180" y="2072640"/>
                    <a:pt x="1314450" y="2068830"/>
                  </a:cubicBezTo>
                  <a:lnTo>
                    <a:pt x="1309370" y="2068830"/>
                  </a:lnTo>
                  <a:cubicBezTo>
                    <a:pt x="1309370" y="2067560"/>
                    <a:pt x="1310640" y="2066290"/>
                    <a:pt x="1310640" y="2065020"/>
                  </a:cubicBezTo>
                  <a:lnTo>
                    <a:pt x="1310640" y="2059940"/>
                  </a:lnTo>
                  <a:lnTo>
                    <a:pt x="1311910" y="2059940"/>
                  </a:lnTo>
                  <a:cubicBezTo>
                    <a:pt x="1311910" y="2062480"/>
                    <a:pt x="1313180" y="2063750"/>
                    <a:pt x="1313180" y="2066290"/>
                  </a:cubicBezTo>
                  <a:cubicBezTo>
                    <a:pt x="1315720" y="2065020"/>
                    <a:pt x="1319530" y="2065020"/>
                    <a:pt x="1323340" y="2063750"/>
                  </a:cubicBezTo>
                  <a:lnTo>
                    <a:pt x="1323340" y="2067560"/>
                  </a:lnTo>
                  <a:cubicBezTo>
                    <a:pt x="1327150" y="2068830"/>
                    <a:pt x="1330960" y="2071370"/>
                    <a:pt x="1333500" y="2076450"/>
                  </a:cubicBezTo>
                  <a:cubicBezTo>
                    <a:pt x="1333500" y="2076450"/>
                    <a:pt x="1334770" y="2077720"/>
                    <a:pt x="1334770" y="2076450"/>
                  </a:cubicBezTo>
                  <a:lnTo>
                    <a:pt x="1346200" y="2072640"/>
                  </a:lnTo>
                  <a:cubicBezTo>
                    <a:pt x="1351280" y="2071370"/>
                    <a:pt x="1355090" y="2070100"/>
                    <a:pt x="1360170" y="2068830"/>
                  </a:cubicBezTo>
                  <a:cubicBezTo>
                    <a:pt x="1362710" y="2068830"/>
                    <a:pt x="1363980" y="2071370"/>
                    <a:pt x="1367790" y="2073910"/>
                  </a:cubicBezTo>
                  <a:cubicBezTo>
                    <a:pt x="1371600" y="2073910"/>
                    <a:pt x="1384300" y="2076450"/>
                    <a:pt x="1389380" y="2080260"/>
                  </a:cubicBezTo>
                  <a:cubicBezTo>
                    <a:pt x="1390650" y="2081530"/>
                    <a:pt x="1393190" y="2080260"/>
                    <a:pt x="1394460" y="2080260"/>
                  </a:cubicBezTo>
                  <a:cubicBezTo>
                    <a:pt x="1398270" y="2078990"/>
                    <a:pt x="1402080" y="2078990"/>
                    <a:pt x="1405890" y="2077720"/>
                  </a:cubicBezTo>
                  <a:lnTo>
                    <a:pt x="1407160" y="2078990"/>
                  </a:lnTo>
                  <a:cubicBezTo>
                    <a:pt x="1408430" y="2081530"/>
                    <a:pt x="1408430" y="2084070"/>
                    <a:pt x="1408430" y="2086610"/>
                  </a:cubicBezTo>
                  <a:cubicBezTo>
                    <a:pt x="1412240" y="2090420"/>
                    <a:pt x="1416050" y="2094230"/>
                    <a:pt x="1421130" y="2087880"/>
                  </a:cubicBezTo>
                  <a:cubicBezTo>
                    <a:pt x="1421130" y="2089150"/>
                    <a:pt x="1419860" y="2090420"/>
                    <a:pt x="1419860" y="2091690"/>
                  </a:cubicBezTo>
                  <a:cubicBezTo>
                    <a:pt x="1421130" y="2091690"/>
                    <a:pt x="1421130" y="2092960"/>
                    <a:pt x="1422400" y="2092960"/>
                  </a:cubicBezTo>
                  <a:cubicBezTo>
                    <a:pt x="1424940" y="2094230"/>
                    <a:pt x="1432560" y="2095500"/>
                    <a:pt x="1433830" y="2092960"/>
                  </a:cubicBezTo>
                  <a:cubicBezTo>
                    <a:pt x="1435100" y="2089150"/>
                    <a:pt x="1437640" y="2090420"/>
                    <a:pt x="1438910" y="2090420"/>
                  </a:cubicBezTo>
                  <a:cubicBezTo>
                    <a:pt x="1440180" y="2091690"/>
                    <a:pt x="1440180" y="2094230"/>
                    <a:pt x="1441450" y="2096770"/>
                  </a:cubicBezTo>
                  <a:lnTo>
                    <a:pt x="1441450" y="2087880"/>
                  </a:lnTo>
                  <a:cubicBezTo>
                    <a:pt x="1443990" y="2090420"/>
                    <a:pt x="1445260" y="2091690"/>
                    <a:pt x="1446530" y="2094230"/>
                  </a:cubicBezTo>
                  <a:cubicBezTo>
                    <a:pt x="1447800" y="2095500"/>
                    <a:pt x="1447800" y="2096770"/>
                    <a:pt x="1447800" y="2098040"/>
                  </a:cubicBezTo>
                  <a:cubicBezTo>
                    <a:pt x="1446530" y="2098040"/>
                    <a:pt x="1445260" y="2098040"/>
                    <a:pt x="1443990" y="2099310"/>
                  </a:cubicBezTo>
                  <a:lnTo>
                    <a:pt x="1440180" y="2099310"/>
                  </a:lnTo>
                  <a:cubicBezTo>
                    <a:pt x="1443990" y="2101850"/>
                    <a:pt x="1442720" y="2108200"/>
                    <a:pt x="1447800" y="2105660"/>
                  </a:cubicBezTo>
                  <a:cubicBezTo>
                    <a:pt x="1449070" y="2104390"/>
                    <a:pt x="1450340" y="2101850"/>
                    <a:pt x="1451610" y="2100580"/>
                  </a:cubicBezTo>
                  <a:cubicBezTo>
                    <a:pt x="1451610" y="2101850"/>
                    <a:pt x="1452880" y="2104390"/>
                    <a:pt x="1452880" y="2105660"/>
                  </a:cubicBezTo>
                  <a:cubicBezTo>
                    <a:pt x="1454150" y="2105660"/>
                    <a:pt x="1455420" y="2105660"/>
                    <a:pt x="1456690" y="2106930"/>
                  </a:cubicBezTo>
                  <a:cubicBezTo>
                    <a:pt x="1459230" y="2110740"/>
                    <a:pt x="1463040" y="2109470"/>
                    <a:pt x="1466850" y="2110740"/>
                  </a:cubicBezTo>
                  <a:cubicBezTo>
                    <a:pt x="1469390" y="2110740"/>
                    <a:pt x="1470660" y="2113280"/>
                    <a:pt x="1471930" y="2114550"/>
                  </a:cubicBezTo>
                  <a:cubicBezTo>
                    <a:pt x="1473200" y="2117090"/>
                    <a:pt x="1474470" y="2119630"/>
                    <a:pt x="1478280" y="2119630"/>
                  </a:cubicBezTo>
                  <a:cubicBezTo>
                    <a:pt x="1480820" y="2119630"/>
                    <a:pt x="1483360" y="2122170"/>
                    <a:pt x="1485900" y="2124710"/>
                  </a:cubicBezTo>
                  <a:cubicBezTo>
                    <a:pt x="1489710" y="2127250"/>
                    <a:pt x="1493520" y="2132330"/>
                    <a:pt x="1497330" y="2134870"/>
                  </a:cubicBezTo>
                  <a:cubicBezTo>
                    <a:pt x="1503680" y="2138680"/>
                    <a:pt x="1510030" y="2143760"/>
                    <a:pt x="1517650" y="2142490"/>
                  </a:cubicBezTo>
                  <a:cubicBezTo>
                    <a:pt x="1521460" y="2142490"/>
                    <a:pt x="1525270" y="2145030"/>
                    <a:pt x="1529080" y="2145030"/>
                  </a:cubicBezTo>
                  <a:cubicBezTo>
                    <a:pt x="1532890" y="2145030"/>
                    <a:pt x="1537970" y="2145030"/>
                    <a:pt x="1543050" y="2143760"/>
                  </a:cubicBezTo>
                  <a:cubicBezTo>
                    <a:pt x="1543050" y="2147570"/>
                    <a:pt x="1543050" y="2148840"/>
                    <a:pt x="1546860" y="2148840"/>
                  </a:cubicBezTo>
                  <a:cubicBezTo>
                    <a:pt x="1549400" y="2148840"/>
                    <a:pt x="1551940" y="2148840"/>
                    <a:pt x="1554480" y="2150110"/>
                  </a:cubicBezTo>
                  <a:cubicBezTo>
                    <a:pt x="1562100" y="2150110"/>
                    <a:pt x="1568450" y="2153920"/>
                    <a:pt x="1576070" y="2152650"/>
                  </a:cubicBezTo>
                  <a:cubicBezTo>
                    <a:pt x="1578610" y="2152650"/>
                    <a:pt x="1581150" y="2153920"/>
                    <a:pt x="1583690" y="2155190"/>
                  </a:cubicBezTo>
                  <a:cubicBezTo>
                    <a:pt x="1591310" y="2157730"/>
                    <a:pt x="1596390" y="2164080"/>
                    <a:pt x="1605280" y="2162810"/>
                  </a:cubicBezTo>
                  <a:cubicBezTo>
                    <a:pt x="1606550" y="2162810"/>
                    <a:pt x="1609090" y="2162810"/>
                    <a:pt x="1610360" y="2164080"/>
                  </a:cubicBezTo>
                  <a:cubicBezTo>
                    <a:pt x="1612900" y="2166620"/>
                    <a:pt x="1614170" y="2165350"/>
                    <a:pt x="1615440" y="2164080"/>
                  </a:cubicBezTo>
                  <a:cubicBezTo>
                    <a:pt x="1617980" y="2162810"/>
                    <a:pt x="1620520" y="2161540"/>
                    <a:pt x="1621790" y="2162810"/>
                  </a:cubicBezTo>
                  <a:cubicBezTo>
                    <a:pt x="1626870" y="2164080"/>
                    <a:pt x="1633220" y="2165350"/>
                    <a:pt x="1638300" y="2166620"/>
                  </a:cubicBezTo>
                  <a:lnTo>
                    <a:pt x="1643380" y="2166620"/>
                  </a:lnTo>
                  <a:cubicBezTo>
                    <a:pt x="1647190" y="2165350"/>
                    <a:pt x="1652270" y="2164080"/>
                    <a:pt x="1656080" y="2164080"/>
                  </a:cubicBezTo>
                  <a:cubicBezTo>
                    <a:pt x="1662430" y="2162810"/>
                    <a:pt x="1668780" y="2162810"/>
                    <a:pt x="1675130" y="2162810"/>
                  </a:cubicBezTo>
                  <a:lnTo>
                    <a:pt x="1677670" y="2162810"/>
                  </a:lnTo>
                  <a:cubicBezTo>
                    <a:pt x="1686560" y="2160270"/>
                    <a:pt x="1696720" y="2157730"/>
                    <a:pt x="1705610" y="2155190"/>
                  </a:cubicBezTo>
                  <a:cubicBezTo>
                    <a:pt x="1711960" y="2153920"/>
                    <a:pt x="1718310" y="2152650"/>
                    <a:pt x="1725930" y="2151380"/>
                  </a:cubicBezTo>
                  <a:cubicBezTo>
                    <a:pt x="1733550" y="2150110"/>
                    <a:pt x="1739900" y="2147570"/>
                    <a:pt x="1747520" y="2146300"/>
                  </a:cubicBezTo>
                  <a:cubicBezTo>
                    <a:pt x="1750060" y="2146300"/>
                    <a:pt x="1752600" y="2146300"/>
                    <a:pt x="1756410" y="2145030"/>
                  </a:cubicBezTo>
                  <a:cubicBezTo>
                    <a:pt x="1766570" y="2143760"/>
                    <a:pt x="1776730" y="2139950"/>
                    <a:pt x="1786890" y="2145030"/>
                  </a:cubicBezTo>
                  <a:lnTo>
                    <a:pt x="1802130" y="2148840"/>
                  </a:lnTo>
                  <a:cubicBezTo>
                    <a:pt x="1808480" y="2150110"/>
                    <a:pt x="1813560" y="2153920"/>
                    <a:pt x="1819910" y="2153920"/>
                  </a:cubicBezTo>
                  <a:cubicBezTo>
                    <a:pt x="1821180" y="2153920"/>
                    <a:pt x="1823720" y="2155190"/>
                    <a:pt x="1824990" y="2155190"/>
                  </a:cubicBezTo>
                  <a:cubicBezTo>
                    <a:pt x="1832610" y="2157730"/>
                    <a:pt x="1838960" y="2164080"/>
                    <a:pt x="1847850" y="2161540"/>
                  </a:cubicBezTo>
                  <a:cubicBezTo>
                    <a:pt x="1851660" y="2160270"/>
                    <a:pt x="1858010" y="2162810"/>
                    <a:pt x="1861820" y="2164080"/>
                  </a:cubicBezTo>
                  <a:cubicBezTo>
                    <a:pt x="1865630" y="2165350"/>
                    <a:pt x="1869440" y="2165350"/>
                    <a:pt x="1873250" y="2166620"/>
                  </a:cubicBezTo>
                  <a:lnTo>
                    <a:pt x="1873250" y="2169160"/>
                  </a:lnTo>
                  <a:cubicBezTo>
                    <a:pt x="1880870" y="2169160"/>
                    <a:pt x="1888490" y="2170430"/>
                    <a:pt x="1896110" y="2166620"/>
                  </a:cubicBezTo>
                  <a:cubicBezTo>
                    <a:pt x="1898650" y="2165350"/>
                    <a:pt x="1899920" y="2164080"/>
                    <a:pt x="1902460" y="2164080"/>
                  </a:cubicBezTo>
                  <a:cubicBezTo>
                    <a:pt x="1907540" y="2162810"/>
                    <a:pt x="1913890" y="2162810"/>
                    <a:pt x="1918970" y="2165350"/>
                  </a:cubicBezTo>
                  <a:cubicBezTo>
                    <a:pt x="1922780" y="2166620"/>
                    <a:pt x="1929130" y="2165350"/>
                    <a:pt x="1932940" y="2162810"/>
                  </a:cubicBezTo>
                  <a:cubicBezTo>
                    <a:pt x="1938020" y="2160270"/>
                    <a:pt x="1944370" y="2161540"/>
                    <a:pt x="1949450" y="2161540"/>
                  </a:cubicBezTo>
                  <a:cubicBezTo>
                    <a:pt x="1954530" y="2161540"/>
                    <a:pt x="1958340" y="2162810"/>
                    <a:pt x="1963420" y="2161540"/>
                  </a:cubicBezTo>
                  <a:cubicBezTo>
                    <a:pt x="1974850" y="2160270"/>
                    <a:pt x="1985010" y="2156460"/>
                    <a:pt x="1997710" y="2157730"/>
                  </a:cubicBezTo>
                  <a:cubicBezTo>
                    <a:pt x="2002790" y="2157730"/>
                    <a:pt x="2007870" y="2159000"/>
                    <a:pt x="2012950" y="2157730"/>
                  </a:cubicBezTo>
                  <a:cubicBezTo>
                    <a:pt x="2023110" y="2156460"/>
                    <a:pt x="2030730" y="2160270"/>
                    <a:pt x="2038350" y="2165350"/>
                  </a:cubicBezTo>
                  <a:cubicBezTo>
                    <a:pt x="2044700" y="2170430"/>
                    <a:pt x="2052320" y="2174240"/>
                    <a:pt x="2059940" y="2178050"/>
                  </a:cubicBezTo>
                  <a:cubicBezTo>
                    <a:pt x="2065020" y="2180590"/>
                    <a:pt x="2072640" y="2175510"/>
                    <a:pt x="2072640" y="2169160"/>
                  </a:cubicBezTo>
                  <a:lnTo>
                    <a:pt x="2072640" y="2157730"/>
                  </a:lnTo>
                  <a:cubicBezTo>
                    <a:pt x="2072640" y="2124710"/>
                    <a:pt x="2072640" y="2092960"/>
                    <a:pt x="2073910" y="2059940"/>
                  </a:cubicBezTo>
                  <a:cubicBezTo>
                    <a:pt x="2073910" y="2037080"/>
                    <a:pt x="2075180" y="2014220"/>
                    <a:pt x="2075180" y="1990090"/>
                  </a:cubicBezTo>
                  <a:cubicBezTo>
                    <a:pt x="2075180" y="1964690"/>
                    <a:pt x="2073910" y="447040"/>
                    <a:pt x="2073910" y="421640"/>
                  </a:cubicBezTo>
                  <a:cubicBezTo>
                    <a:pt x="2081530" y="410210"/>
                    <a:pt x="2078990" y="401320"/>
                    <a:pt x="2085340" y="394970"/>
                  </a:cubicBezTo>
                  <a:close/>
                  <a:moveTo>
                    <a:pt x="1263650" y="2052320"/>
                  </a:moveTo>
                  <a:cubicBezTo>
                    <a:pt x="1266190" y="2045970"/>
                    <a:pt x="1271270" y="2047240"/>
                    <a:pt x="1275080" y="2048510"/>
                  </a:cubicBezTo>
                  <a:cubicBezTo>
                    <a:pt x="1272540" y="2053590"/>
                    <a:pt x="1267460" y="2051050"/>
                    <a:pt x="1263650" y="2052320"/>
                  </a:cubicBezTo>
                  <a:close/>
                  <a:moveTo>
                    <a:pt x="1275080" y="2058670"/>
                  </a:moveTo>
                  <a:cubicBezTo>
                    <a:pt x="1276350" y="2056130"/>
                    <a:pt x="1276350" y="2052320"/>
                    <a:pt x="1280160" y="2052320"/>
                  </a:cubicBezTo>
                  <a:cubicBezTo>
                    <a:pt x="1281430" y="2052320"/>
                    <a:pt x="1283970" y="2053590"/>
                    <a:pt x="1285240" y="2053590"/>
                  </a:cubicBezTo>
                  <a:cubicBezTo>
                    <a:pt x="1283970" y="2056130"/>
                    <a:pt x="1282700" y="2057400"/>
                    <a:pt x="1281430" y="2059940"/>
                  </a:cubicBezTo>
                  <a:cubicBezTo>
                    <a:pt x="1280160" y="2059940"/>
                    <a:pt x="1277620" y="2059940"/>
                    <a:pt x="1275080" y="2058670"/>
                  </a:cubicBezTo>
                  <a:close/>
                  <a:moveTo>
                    <a:pt x="1280160" y="2071370"/>
                  </a:moveTo>
                  <a:cubicBezTo>
                    <a:pt x="1282700" y="2070100"/>
                    <a:pt x="1283970" y="2067560"/>
                    <a:pt x="1286510" y="2066290"/>
                  </a:cubicBezTo>
                  <a:cubicBezTo>
                    <a:pt x="1287780" y="2066290"/>
                    <a:pt x="1289050" y="2067560"/>
                    <a:pt x="1290320" y="2067560"/>
                  </a:cubicBezTo>
                  <a:cubicBezTo>
                    <a:pt x="1290320" y="2072640"/>
                    <a:pt x="1285240" y="2073910"/>
                    <a:pt x="1280160" y="2071370"/>
                  </a:cubicBezTo>
                  <a:close/>
                  <a:moveTo>
                    <a:pt x="1285240" y="2030730"/>
                  </a:moveTo>
                  <a:cubicBezTo>
                    <a:pt x="1286510" y="2032000"/>
                    <a:pt x="1286510" y="2033270"/>
                    <a:pt x="1289050" y="2034540"/>
                  </a:cubicBezTo>
                  <a:lnTo>
                    <a:pt x="1277620" y="2034540"/>
                  </a:lnTo>
                  <a:cubicBezTo>
                    <a:pt x="1277620" y="2033270"/>
                    <a:pt x="1277620" y="2032000"/>
                    <a:pt x="1278890" y="2030730"/>
                  </a:cubicBezTo>
                  <a:cubicBezTo>
                    <a:pt x="1283970" y="2030730"/>
                    <a:pt x="1285240" y="2030730"/>
                    <a:pt x="1285240" y="2025650"/>
                  </a:cubicBezTo>
                  <a:cubicBezTo>
                    <a:pt x="1289050" y="2026920"/>
                    <a:pt x="1294130" y="2023110"/>
                    <a:pt x="1295400" y="2029460"/>
                  </a:cubicBezTo>
                  <a:cubicBezTo>
                    <a:pt x="1291590" y="2030730"/>
                    <a:pt x="1289050" y="2030730"/>
                    <a:pt x="1285240" y="2030730"/>
                  </a:cubicBezTo>
                  <a:close/>
                </a:path>
              </a:pathLst>
            </a:custGeom>
            <a:blipFill>
              <a:blip r:embed="rId6"/>
              <a:stretch>
                <a:fillRect l="-29064" r="-29064"/>
              </a:stretch>
            </a:blipFill>
          </p:spPr>
        </p:sp>
      </p:grpSp>
      <p:sp>
        <p:nvSpPr>
          <p:cNvPr id="9" name="TextBox 9"/>
          <p:cNvSpPr txBox="1"/>
          <p:nvPr/>
        </p:nvSpPr>
        <p:spPr>
          <a:xfrm>
            <a:off x="356654" y="717900"/>
            <a:ext cx="1758364" cy="357257"/>
          </a:xfrm>
          <a:prstGeom prst="rect">
            <a:avLst/>
          </a:prstGeom>
        </p:spPr>
        <p:txBody>
          <a:bodyPr lIns="0" tIns="0" rIns="0" bIns="0" rtlCol="0" anchor="t">
            <a:spAutoFit/>
          </a:bodyPr>
          <a:lstStyle/>
          <a:p>
            <a:pPr algn="ctr">
              <a:lnSpc>
                <a:spcPts val="2974"/>
              </a:lnSpc>
            </a:pPr>
            <a:r>
              <a:rPr lang="en-US" sz="2124">
                <a:solidFill>
                  <a:srgbClr val="004AAD"/>
                </a:solidFill>
                <a:latin typeface="Canva Sans Bold"/>
              </a:rPr>
              <a:t>Eligibility:</a:t>
            </a:r>
          </a:p>
        </p:txBody>
      </p:sp>
      <p:sp>
        <p:nvSpPr>
          <p:cNvPr id="10" name="TextBox 10"/>
          <p:cNvSpPr txBox="1"/>
          <p:nvPr/>
        </p:nvSpPr>
        <p:spPr>
          <a:xfrm>
            <a:off x="356654" y="4357285"/>
            <a:ext cx="6258561" cy="357257"/>
          </a:xfrm>
          <a:prstGeom prst="rect">
            <a:avLst/>
          </a:prstGeom>
        </p:spPr>
        <p:txBody>
          <a:bodyPr lIns="0" tIns="0" rIns="0" bIns="0" rtlCol="0" anchor="t">
            <a:spAutoFit/>
          </a:bodyPr>
          <a:lstStyle/>
          <a:p>
            <a:pPr algn="ctr">
              <a:lnSpc>
                <a:spcPts val="2974"/>
              </a:lnSpc>
            </a:pPr>
            <a:r>
              <a:rPr lang="en-US" sz="2124">
                <a:solidFill>
                  <a:srgbClr val="004AAD"/>
                </a:solidFill>
                <a:latin typeface="Canva Sans Bold"/>
              </a:rPr>
              <a:t>Duration: 2 Years (4 Semesters)</a:t>
            </a:r>
          </a:p>
        </p:txBody>
      </p:sp>
      <p:sp>
        <p:nvSpPr>
          <p:cNvPr id="11" name="TextBox 11"/>
          <p:cNvSpPr txBox="1"/>
          <p:nvPr/>
        </p:nvSpPr>
        <p:spPr>
          <a:xfrm>
            <a:off x="450036" y="5146628"/>
            <a:ext cx="2250099" cy="357257"/>
          </a:xfrm>
          <a:prstGeom prst="rect">
            <a:avLst/>
          </a:prstGeom>
        </p:spPr>
        <p:txBody>
          <a:bodyPr lIns="0" tIns="0" rIns="0" bIns="0" rtlCol="0" anchor="t">
            <a:spAutoFit/>
          </a:bodyPr>
          <a:lstStyle/>
          <a:p>
            <a:pPr algn="ctr">
              <a:lnSpc>
                <a:spcPts val="2974"/>
              </a:lnSpc>
            </a:pPr>
            <a:r>
              <a:rPr lang="en-US" sz="2124">
                <a:solidFill>
                  <a:srgbClr val="004AAD"/>
                </a:solidFill>
                <a:latin typeface="Canva Sans Bold"/>
              </a:rPr>
              <a:t>Core Courses: </a:t>
            </a:r>
          </a:p>
        </p:txBody>
      </p:sp>
      <p:sp>
        <p:nvSpPr>
          <p:cNvPr id="12" name="TextBox 12"/>
          <p:cNvSpPr txBox="1"/>
          <p:nvPr/>
        </p:nvSpPr>
        <p:spPr>
          <a:xfrm>
            <a:off x="3004560" y="5475310"/>
            <a:ext cx="4105404" cy="4620268"/>
          </a:xfrm>
          <a:prstGeom prst="rect">
            <a:avLst/>
          </a:prstGeom>
        </p:spPr>
        <p:txBody>
          <a:bodyPr lIns="0" tIns="0" rIns="0" bIns="0" rtlCol="0" anchor="t">
            <a:spAutoFit/>
          </a:bodyPr>
          <a:lstStyle/>
          <a:p>
            <a:pPr algn="just">
              <a:lnSpc>
                <a:spcPts val="2064"/>
              </a:lnSpc>
            </a:pPr>
            <a:r>
              <a:rPr lang="en-US" sz="1474">
                <a:solidFill>
                  <a:srgbClr val="004AAD"/>
                </a:solidFill>
                <a:latin typeface="Canva Sans"/>
              </a:rPr>
              <a:t>   Introduction to Public Administration: Covers the basic principles, theories, and concepts of public administration. Public Policy Analysis: Focuses on understanding the policymaking process, implementation, and evaluation. Organizational Behaviour and Management: Examines theories and practices related to organizational structure, behaviour, and management within public sector organizations. Public Budgeting and Finance: Covers budgetary processes, fiscal policies, and financial management techniques relevant to public administration. Research Methods in Public Administration: Provides studentswith the skills necessary to conduct research in public administration, including quantitative and qualitative methods.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58458" t="-1068" r="-58547" b="-1025"/>
            </a:stretch>
          </a:blipFill>
        </p:spPr>
      </p:sp>
      <p:sp>
        <p:nvSpPr>
          <p:cNvPr id="3" name="TextBox 3"/>
          <p:cNvSpPr txBox="1"/>
          <p:nvPr/>
        </p:nvSpPr>
        <p:spPr>
          <a:xfrm>
            <a:off x="211791" y="965397"/>
            <a:ext cx="5715890" cy="357257"/>
          </a:xfrm>
          <a:prstGeom prst="rect">
            <a:avLst/>
          </a:prstGeom>
        </p:spPr>
        <p:txBody>
          <a:bodyPr lIns="0" tIns="0" rIns="0" bIns="0" rtlCol="0" anchor="t">
            <a:spAutoFit/>
          </a:bodyPr>
          <a:lstStyle/>
          <a:p>
            <a:pPr algn="ctr">
              <a:lnSpc>
                <a:spcPts val="2974"/>
              </a:lnSpc>
            </a:pPr>
            <a:r>
              <a:rPr lang="en-US" sz="2124">
                <a:solidFill>
                  <a:srgbClr val="004AAD"/>
                </a:solidFill>
                <a:latin typeface="Canva Sans Bold"/>
              </a:rPr>
              <a:t>MA Public Administration Future Scope</a:t>
            </a:r>
          </a:p>
        </p:txBody>
      </p:sp>
      <p:sp>
        <p:nvSpPr>
          <p:cNvPr id="4" name="TextBox 4"/>
          <p:cNvSpPr txBox="1"/>
          <p:nvPr/>
        </p:nvSpPr>
        <p:spPr>
          <a:xfrm>
            <a:off x="450036" y="1587483"/>
            <a:ext cx="6659927" cy="5474344"/>
          </a:xfrm>
          <a:prstGeom prst="rect">
            <a:avLst/>
          </a:prstGeom>
        </p:spPr>
        <p:txBody>
          <a:bodyPr lIns="0" tIns="0" rIns="0" bIns="0" rtlCol="0" anchor="t">
            <a:spAutoFit/>
          </a:bodyPr>
          <a:lstStyle/>
          <a:p>
            <a:pPr algn="just">
              <a:lnSpc>
                <a:spcPts val="2764"/>
              </a:lnSpc>
            </a:pPr>
            <a:r>
              <a:rPr lang="en-US" sz="1974">
                <a:solidFill>
                  <a:srgbClr val="004AAD"/>
                </a:solidFill>
                <a:latin typeface="Canva Sans"/>
              </a:rPr>
              <a:t>      Introduction to Public Administration: Covers the basic principles, theories, and concepts of public administration. Public Policy Analysis: Focuses on understanding the policymaking process, implementation, and evaluation. Organizational Behaviour and Management: Examines theories and practices related to organizational structure, behaviour, and management within public sector organizations. Public Budgeting and Finance: Covers budgetary processes, fiscal policies, and financial management techniques relevant to public administration. Research Methods in Public Administration: Provides studentswith the skills necessary to conduct research in public administration, including quantitative and qualitative methods.</a:t>
            </a:r>
          </a:p>
        </p:txBody>
      </p:sp>
      <p:sp>
        <p:nvSpPr>
          <p:cNvPr id="5" name="Freeform 5"/>
          <p:cNvSpPr/>
          <p:nvPr/>
        </p:nvSpPr>
        <p:spPr>
          <a:xfrm rot="-10800000">
            <a:off x="3309931" y="901595"/>
            <a:ext cx="4001720" cy="9582607"/>
          </a:xfrm>
          <a:custGeom>
            <a:avLst/>
            <a:gdLst/>
            <a:ahLst/>
            <a:cxnLst/>
            <a:rect l="l" t="t" r="r" b="b"/>
            <a:pathLst>
              <a:path w="4001720" h="9582607">
                <a:moveTo>
                  <a:pt x="0" y="0"/>
                </a:moveTo>
                <a:lnTo>
                  <a:pt x="4001720" y="0"/>
                </a:lnTo>
                <a:lnTo>
                  <a:pt x="4001720" y="9582607"/>
                </a:lnTo>
                <a:lnTo>
                  <a:pt x="0" y="9582607"/>
                </a:lnTo>
                <a:lnTo>
                  <a:pt x="0" y="0"/>
                </a:lnTo>
                <a:close/>
              </a:path>
            </a:pathLst>
          </a:custGeom>
          <a:blipFill>
            <a:blip r:embed="rId3">
              <a:extLst>
                <a:ext uri="{96DAC541-7B7A-43D3-8B79-37D633B846F1}">
                  <asvg:svgBlip xmlns:asvg="http://schemas.microsoft.com/office/drawing/2016/SVG/main" r:embed="rId4"/>
                </a:ext>
              </a:extLst>
            </a:blip>
            <a:stretch>
              <a:fillRect r="-27372" b="-10334"/>
            </a:stretch>
          </a:blipFill>
        </p:spPr>
      </p:sp>
      <p:grpSp>
        <p:nvGrpSpPr>
          <p:cNvPr id="6" name="Group 6"/>
          <p:cNvGrpSpPr/>
          <p:nvPr/>
        </p:nvGrpSpPr>
        <p:grpSpPr>
          <a:xfrm rot="5400000">
            <a:off x="2014857" y="5376927"/>
            <a:ext cx="3530285" cy="7099860"/>
            <a:chOff x="0" y="0"/>
            <a:chExt cx="2192020" cy="4408436"/>
          </a:xfrm>
        </p:grpSpPr>
        <p:sp>
          <p:nvSpPr>
            <p:cNvPr id="7" name="Freeform 7"/>
            <p:cNvSpPr/>
            <p:nvPr/>
          </p:nvSpPr>
          <p:spPr>
            <a:xfrm rot="-5412000">
              <a:off x="-1111187" y="1111886"/>
              <a:ext cx="4413431" cy="2196335"/>
            </a:xfrm>
            <a:custGeom>
              <a:avLst/>
              <a:gdLst/>
              <a:ahLst/>
              <a:cxnLst/>
              <a:rect l="l" t="t" r="r" b="b"/>
              <a:pathLst>
                <a:path w="4413431" h="2196335">
                  <a:moveTo>
                    <a:pt x="4002451" y="8479"/>
                  </a:moveTo>
                  <a:cubicBezTo>
                    <a:pt x="3861862" y="18149"/>
                    <a:pt x="3721300" y="20198"/>
                    <a:pt x="3579089" y="20971"/>
                  </a:cubicBezTo>
                  <a:cubicBezTo>
                    <a:pt x="3066461" y="25532"/>
                    <a:pt x="2553864" y="21203"/>
                    <a:pt x="2041272" y="15603"/>
                  </a:cubicBezTo>
                  <a:cubicBezTo>
                    <a:pt x="1527026" y="9998"/>
                    <a:pt x="1012784" y="3123"/>
                    <a:pt x="496871" y="1322"/>
                  </a:cubicBezTo>
                  <a:cubicBezTo>
                    <a:pt x="491911" y="1305"/>
                    <a:pt x="486950" y="1288"/>
                    <a:pt x="481994" y="0"/>
                  </a:cubicBezTo>
                  <a:cubicBezTo>
                    <a:pt x="480327" y="3805"/>
                    <a:pt x="477007" y="7603"/>
                    <a:pt x="473686" y="11402"/>
                  </a:cubicBezTo>
                  <a:cubicBezTo>
                    <a:pt x="468708" y="16464"/>
                    <a:pt x="460427" y="20245"/>
                    <a:pt x="452141" y="25296"/>
                  </a:cubicBezTo>
                  <a:cubicBezTo>
                    <a:pt x="433912" y="36663"/>
                    <a:pt x="415682" y="48029"/>
                    <a:pt x="397458" y="58126"/>
                  </a:cubicBezTo>
                  <a:cubicBezTo>
                    <a:pt x="375922" y="69481"/>
                    <a:pt x="356039" y="80841"/>
                    <a:pt x="334503" y="92196"/>
                  </a:cubicBezTo>
                  <a:cubicBezTo>
                    <a:pt x="324563" y="97242"/>
                    <a:pt x="314625" y="102287"/>
                    <a:pt x="306339" y="107338"/>
                  </a:cubicBezTo>
                  <a:cubicBezTo>
                    <a:pt x="299711" y="111125"/>
                    <a:pt x="296382" y="117463"/>
                    <a:pt x="291408" y="121256"/>
                  </a:cubicBezTo>
                  <a:cubicBezTo>
                    <a:pt x="278135" y="133910"/>
                    <a:pt x="264858" y="147833"/>
                    <a:pt x="251585" y="160487"/>
                  </a:cubicBezTo>
                  <a:cubicBezTo>
                    <a:pt x="238312" y="173141"/>
                    <a:pt x="226693" y="185800"/>
                    <a:pt x="218372" y="201011"/>
                  </a:cubicBezTo>
                  <a:cubicBezTo>
                    <a:pt x="198409" y="235232"/>
                    <a:pt x="176798" y="268177"/>
                    <a:pt x="156835" y="302397"/>
                  </a:cubicBezTo>
                  <a:cubicBezTo>
                    <a:pt x="145193" y="321407"/>
                    <a:pt x="135206" y="340422"/>
                    <a:pt x="123560" y="360701"/>
                  </a:cubicBezTo>
                  <a:cubicBezTo>
                    <a:pt x="121902" y="361966"/>
                    <a:pt x="123542" y="365781"/>
                    <a:pt x="123538" y="367051"/>
                  </a:cubicBezTo>
                  <a:lnTo>
                    <a:pt x="123511" y="374671"/>
                  </a:lnTo>
                  <a:lnTo>
                    <a:pt x="121853" y="375936"/>
                  </a:lnTo>
                  <a:cubicBezTo>
                    <a:pt x="130112" y="378504"/>
                    <a:pt x="136717" y="381068"/>
                    <a:pt x="144972" y="384906"/>
                  </a:cubicBezTo>
                  <a:cubicBezTo>
                    <a:pt x="151573" y="388739"/>
                    <a:pt x="163139" y="391320"/>
                    <a:pt x="163108" y="400210"/>
                  </a:cubicBezTo>
                  <a:cubicBezTo>
                    <a:pt x="163108" y="400210"/>
                    <a:pt x="163104" y="401480"/>
                    <a:pt x="164757" y="401486"/>
                  </a:cubicBezTo>
                  <a:cubicBezTo>
                    <a:pt x="173012" y="405324"/>
                    <a:pt x="174643" y="411680"/>
                    <a:pt x="176271" y="419306"/>
                  </a:cubicBezTo>
                  <a:cubicBezTo>
                    <a:pt x="177897" y="426932"/>
                    <a:pt x="182836" y="433299"/>
                    <a:pt x="186121" y="439660"/>
                  </a:cubicBezTo>
                  <a:cubicBezTo>
                    <a:pt x="186116" y="440930"/>
                    <a:pt x="187770" y="440936"/>
                    <a:pt x="187765" y="442206"/>
                  </a:cubicBezTo>
                  <a:cubicBezTo>
                    <a:pt x="184427" y="451084"/>
                    <a:pt x="192673" y="457463"/>
                    <a:pt x="195953" y="465095"/>
                  </a:cubicBezTo>
                  <a:lnTo>
                    <a:pt x="195949" y="466365"/>
                  </a:lnTo>
                  <a:cubicBezTo>
                    <a:pt x="195922" y="473985"/>
                    <a:pt x="200861" y="480352"/>
                    <a:pt x="202488" y="487978"/>
                  </a:cubicBezTo>
                  <a:cubicBezTo>
                    <a:pt x="204119" y="494334"/>
                    <a:pt x="204097" y="500683"/>
                    <a:pt x="209036" y="507051"/>
                  </a:cubicBezTo>
                  <a:cubicBezTo>
                    <a:pt x="213974" y="513418"/>
                    <a:pt x="217255" y="521050"/>
                    <a:pt x="220540" y="527411"/>
                  </a:cubicBezTo>
                  <a:cubicBezTo>
                    <a:pt x="223825" y="533773"/>
                    <a:pt x="225456" y="540128"/>
                    <a:pt x="228741" y="546490"/>
                  </a:cubicBezTo>
                  <a:lnTo>
                    <a:pt x="228719" y="552840"/>
                  </a:lnTo>
                  <a:cubicBezTo>
                    <a:pt x="228696" y="559190"/>
                    <a:pt x="228679" y="564270"/>
                    <a:pt x="233622" y="569367"/>
                  </a:cubicBezTo>
                  <a:lnTo>
                    <a:pt x="233613" y="571907"/>
                  </a:lnTo>
                  <a:cubicBezTo>
                    <a:pt x="233591" y="578257"/>
                    <a:pt x="231910" y="585871"/>
                    <a:pt x="231888" y="592221"/>
                  </a:cubicBezTo>
                  <a:lnTo>
                    <a:pt x="231871" y="597301"/>
                  </a:lnTo>
                  <a:cubicBezTo>
                    <a:pt x="233502" y="603657"/>
                    <a:pt x="226879" y="606174"/>
                    <a:pt x="223559" y="609972"/>
                  </a:cubicBezTo>
                  <a:cubicBezTo>
                    <a:pt x="213615" y="616287"/>
                    <a:pt x="211935" y="623902"/>
                    <a:pt x="213553" y="634067"/>
                  </a:cubicBezTo>
                  <a:cubicBezTo>
                    <a:pt x="215175" y="642963"/>
                    <a:pt x="216802" y="650589"/>
                    <a:pt x="216771" y="659479"/>
                  </a:cubicBezTo>
                  <a:cubicBezTo>
                    <a:pt x="216758" y="663289"/>
                    <a:pt x="215087" y="668363"/>
                    <a:pt x="213420" y="672167"/>
                  </a:cubicBezTo>
                  <a:cubicBezTo>
                    <a:pt x="211753" y="675971"/>
                    <a:pt x="210091" y="678505"/>
                    <a:pt x="208424" y="682310"/>
                  </a:cubicBezTo>
                  <a:lnTo>
                    <a:pt x="203450" y="686102"/>
                  </a:lnTo>
                  <a:cubicBezTo>
                    <a:pt x="203450" y="686102"/>
                    <a:pt x="198485" y="687355"/>
                    <a:pt x="196827" y="688619"/>
                  </a:cubicBezTo>
                  <a:cubicBezTo>
                    <a:pt x="195164" y="691153"/>
                    <a:pt x="195155" y="693693"/>
                    <a:pt x="193498" y="694958"/>
                  </a:cubicBezTo>
                  <a:lnTo>
                    <a:pt x="191839" y="696222"/>
                  </a:lnTo>
                  <a:cubicBezTo>
                    <a:pt x="196778" y="702589"/>
                    <a:pt x="188501" y="705100"/>
                    <a:pt x="186834" y="708904"/>
                  </a:cubicBezTo>
                  <a:cubicBezTo>
                    <a:pt x="183509" y="713973"/>
                    <a:pt x="180189" y="717771"/>
                    <a:pt x="175211" y="722834"/>
                  </a:cubicBezTo>
                  <a:cubicBezTo>
                    <a:pt x="176864" y="722840"/>
                    <a:pt x="178518" y="722846"/>
                    <a:pt x="180167" y="724121"/>
                  </a:cubicBezTo>
                  <a:cubicBezTo>
                    <a:pt x="178487" y="731735"/>
                    <a:pt x="178456" y="740625"/>
                    <a:pt x="171815" y="748222"/>
                  </a:cubicBezTo>
                  <a:cubicBezTo>
                    <a:pt x="175118" y="749504"/>
                    <a:pt x="178416" y="752055"/>
                    <a:pt x="181714" y="754607"/>
                  </a:cubicBezTo>
                  <a:cubicBezTo>
                    <a:pt x="181714" y="754607"/>
                    <a:pt x="183367" y="754613"/>
                    <a:pt x="183363" y="755883"/>
                  </a:cubicBezTo>
                  <a:cubicBezTo>
                    <a:pt x="184995" y="762238"/>
                    <a:pt x="189942" y="766066"/>
                    <a:pt x="198205" y="767365"/>
                  </a:cubicBezTo>
                  <a:cubicBezTo>
                    <a:pt x="201508" y="768646"/>
                    <a:pt x="204815" y="768658"/>
                    <a:pt x="206469" y="768663"/>
                  </a:cubicBezTo>
                  <a:cubicBezTo>
                    <a:pt x="209758" y="773755"/>
                    <a:pt x="213052" y="777576"/>
                    <a:pt x="216341" y="782668"/>
                  </a:cubicBezTo>
                  <a:lnTo>
                    <a:pt x="219648" y="782679"/>
                  </a:lnTo>
                  <a:cubicBezTo>
                    <a:pt x="227929" y="778898"/>
                    <a:pt x="229583" y="778904"/>
                    <a:pt x="232868" y="785266"/>
                  </a:cubicBezTo>
                  <a:cubicBezTo>
                    <a:pt x="234518" y="786541"/>
                    <a:pt x="236171" y="786547"/>
                    <a:pt x="236166" y="787817"/>
                  </a:cubicBezTo>
                  <a:cubicBezTo>
                    <a:pt x="237811" y="790363"/>
                    <a:pt x="239456" y="792909"/>
                    <a:pt x="241105" y="794184"/>
                  </a:cubicBezTo>
                  <a:cubicBezTo>
                    <a:pt x="241105" y="794184"/>
                    <a:pt x="239451" y="794179"/>
                    <a:pt x="239447" y="795449"/>
                  </a:cubicBezTo>
                  <a:lnTo>
                    <a:pt x="242754" y="795460"/>
                  </a:lnTo>
                  <a:cubicBezTo>
                    <a:pt x="246035" y="803092"/>
                    <a:pt x="249315" y="810723"/>
                    <a:pt x="254249" y="818360"/>
                  </a:cubicBezTo>
                  <a:cubicBezTo>
                    <a:pt x="257543" y="822182"/>
                    <a:pt x="259183" y="825998"/>
                    <a:pt x="255859" y="831066"/>
                  </a:cubicBezTo>
                  <a:cubicBezTo>
                    <a:pt x="254196" y="833600"/>
                    <a:pt x="255841" y="836146"/>
                    <a:pt x="257485" y="838692"/>
                  </a:cubicBezTo>
                  <a:cubicBezTo>
                    <a:pt x="260770" y="845053"/>
                    <a:pt x="262402" y="851409"/>
                    <a:pt x="265687" y="857771"/>
                  </a:cubicBezTo>
                  <a:cubicBezTo>
                    <a:pt x="267323" y="862856"/>
                    <a:pt x="270616" y="866678"/>
                    <a:pt x="273906" y="871769"/>
                  </a:cubicBezTo>
                  <a:cubicBezTo>
                    <a:pt x="273906" y="871769"/>
                    <a:pt x="277209" y="873051"/>
                    <a:pt x="278867" y="871787"/>
                  </a:cubicBezTo>
                  <a:cubicBezTo>
                    <a:pt x="280520" y="871793"/>
                    <a:pt x="283832" y="870534"/>
                    <a:pt x="285485" y="870540"/>
                  </a:cubicBezTo>
                  <a:cubicBezTo>
                    <a:pt x="288779" y="874361"/>
                    <a:pt x="292078" y="876913"/>
                    <a:pt x="292069" y="879453"/>
                  </a:cubicBezTo>
                  <a:cubicBezTo>
                    <a:pt x="293709" y="883269"/>
                    <a:pt x="293691" y="888349"/>
                    <a:pt x="295327" y="893434"/>
                  </a:cubicBezTo>
                  <a:cubicBezTo>
                    <a:pt x="310196" y="897296"/>
                    <a:pt x="313476" y="904928"/>
                    <a:pt x="308485" y="913800"/>
                  </a:cubicBezTo>
                  <a:lnTo>
                    <a:pt x="311783" y="916352"/>
                  </a:lnTo>
                  <a:cubicBezTo>
                    <a:pt x="310125" y="917616"/>
                    <a:pt x="310125" y="917616"/>
                    <a:pt x="308471" y="917610"/>
                  </a:cubicBezTo>
                  <a:cubicBezTo>
                    <a:pt x="311765" y="921432"/>
                    <a:pt x="315059" y="925253"/>
                    <a:pt x="316699" y="929069"/>
                  </a:cubicBezTo>
                  <a:cubicBezTo>
                    <a:pt x="319993" y="932891"/>
                    <a:pt x="323287" y="936712"/>
                    <a:pt x="319962" y="941781"/>
                  </a:cubicBezTo>
                  <a:cubicBezTo>
                    <a:pt x="328230" y="941809"/>
                    <a:pt x="328217" y="945619"/>
                    <a:pt x="326550" y="949424"/>
                  </a:cubicBezTo>
                  <a:cubicBezTo>
                    <a:pt x="326541" y="951964"/>
                    <a:pt x="328181" y="955779"/>
                    <a:pt x="329826" y="958325"/>
                  </a:cubicBezTo>
                  <a:cubicBezTo>
                    <a:pt x="329821" y="959595"/>
                    <a:pt x="331466" y="962141"/>
                    <a:pt x="329808" y="963405"/>
                  </a:cubicBezTo>
                  <a:cubicBezTo>
                    <a:pt x="324830" y="968468"/>
                    <a:pt x="323149" y="976082"/>
                    <a:pt x="314864" y="981133"/>
                  </a:cubicBezTo>
                  <a:cubicBezTo>
                    <a:pt x="308236" y="984920"/>
                    <a:pt x="304907" y="991258"/>
                    <a:pt x="294977" y="993764"/>
                  </a:cubicBezTo>
                  <a:cubicBezTo>
                    <a:pt x="291665" y="995022"/>
                    <a:pt x="288340" y="1000091"/>
                    <a:pt x="286678" y="1002625"/>
                  </a:cubicBezTo>
                  <a:cubicBezTo>
                    <a:pt x="286678" y="1002625"/>
                    <a:pt x="286673" y="1003895"/>
                    <a:pt x="285016" y="1005159"/>
                  </a:cubicBezTo>
                  <a:cubicBezTo>
                    <a:pt x="280050" y="1006412"/>
                    <a:pt x="281691" y="1010227"/>
                    <a:pt x="283335" y="1012773"/>
                  </a:cubicBezTo>
                  <a:cubicBezTo>
                    <a:pt x="283326" y="1015313"/>
                    <a:pt x="284971" y="1017859"/>
                    <a:pt x="280006" y="1019112"/>
                  </a:cubicBezTo>
                  <a:cubicBezTo>
                    <a:pt x="278352" y="1019106"/>
                    <a:pt x="276685" y="1022910"/>
                    <a:pt x="275028" y="1024174"/>
                  </a:cubicBezTo>
                  <a:cubicBezTo>
                    <a:pt x="271707" y="1027973"/>
                    <a:pt x="268387" y="1031771"/>
                    <a:pt x="265071" y="1034300"/>
                  </a:cubicBezTo>
                  <a:cubicBezTo>
                    <a:pt x="263413" y="1035564"/>
                    <a:pt x="261755" y="1036828"/>
                    <a:pt x="260101" y="1036822"/>
                  </a:cubicBezTo>
                  <a:cubicBezTo>
                    <a:pt x="255140" y="1036805"/>
                    <a:pt x="251820" y="1040603"/>
                    <a:pt x="251807" y="1044413"/>
                  </a:cubicBezTo>
                  <a:cubicBezTo>
                    <a:pt x="250136" y="1049488"/>
                    <a:pt x="250122" y="1053297"/>
                    <a:pt x="248451" y="1058372"/>
                  </a:cubicBezTo>
                  <a:cubicBezTo>
                    <a:pt x="248446" y="1059642"/>
                    <a:pt x="245139" y="1059630"/>
                    <a:pt x="245135" y="1060900"/>
                  </a:cubicBezTo>
                  <a:cubicBezTo>
                    <a:pt x="241823" y="1062159"/>
                    <a:pt x="236858" y="1063411"/>
                    <a:pt x="240147" y="1068503"/>
                  </a:cubicBezTo>
                  <a:cubicBezTo>
                    <a:pt x="241792" y="1071049"/>
                    <a:pt x="238458" y="1078657"/>
                    <a:pt x="235147" y="1079915"/>
                  </a:cubicBezTo>
                  <a:cubicBezTo>
                    <a:pt x="223563" y="1082415"/>
                    <a:pt x="223532" y="1091305"/>
                    <a:pt x="220203" y="1097643"/>
                  </a:cubicBezTo>
                  <a:cubicBezTo>
                    <a:pt x="220198" y="1098913"/>
                    <a:pt x="220194" y="1100183"/>
                    <a:pt x="218540" y="1100178"/>
                  </a:cubicBezTo>
                  <a:cubicBezTo>
                    <a:pt x="211913" y="1103964"/>
                    <a:pt x="210241" y="1109039"/>
                    <a:pt x="206917" y="1114107"/>
                  </a:cubicBezTo>
                  <a:cubicBezTo>
                    <a:pt x="203592" y="1119175"/>
                    <a:pt x="196960" y="1124232"/>
                    <a:pt x="190328" y="1129289"/>
                  </a:cubicBezTo>
                  <a:lnTo>
                    <a:pt x="182037" y="1135610"/>
                  </a:lnTo>
                  <a:cubicBezTo>
                    <a:pt x="180380" y="1136875"/>
                    <a:pt x="180375" y="1138145"/>
                    <a:pt x="180371" y="1139415"/>
                  </a:cubicBezTo>
                  <a:cubicBezTo>
                    <a:pt x="180358" y="1143225"/>
                    <a:pt x="181998" y="1147040"/>
                    <a:pt x="177028" y="1149563"/>
                  </a:cubicBezTo>
                  <a:cubicBezTo>
                    <a:pt x="177028" y="1149563"/>
                    <a:pt x="175370" y="1150827"/>
                    <a:pt x="175366" y="1152097"/>
                  </a:cubicBezTo>
                  <a:cubicBezTo>
                    <a:pt x="176984" y="1162263"/>
                    <a:pt x="168694" y="1168584"/>
                    <a:pt x="160404" y="1174905"/>
                  </a:cubicBezTo>
                  <a:cubicBezTo>
                    <a:pt x="157088" y="1177433"/>
                    <a:pt x="155417" y="1182508"/>
                    <a:pt x="155408" y="1185048"/>
                  </a:cubicBezTo>
                  <a:cubicBezTo>
                    <a:pt x="152074" y="1192656"/>
                    <a:pt x="150389" y="1201540"/>
                    <a:pt x="143753" y="1207867"/>
                  </a:cubicBezTo>
                  <a:cubicBezTo>
                    <a:pt x="140433" y="1211666"/>
                    <a:pt x="135454" y="1216728"/>
                    <a:pt x="135441" y="1220538"/>
                  </a:cubicBezTo>
                  <a:cubicBezTo>
                    <a:pt x="135419" y="1226888"/>
                    <a:pt x="128796" y="1229405"/>
                    <a:pt x="123826" y="1231928"/>
                  </a:cubicBezTo>
                  <a:cubicBezTo>
                    <a:pt x="122146" y="1239542"/>
                    <a:pt x="122119" y="1247162"/>
                    <a:pt x="112184" y="1250937"/>
                  </a:cubicBezTo>
                  <a:cubicBezTo>
                    <a:pt x="110531" y="1250931"/>
                    <a:pt x="110526" y="1252201"/>
                    <a:pt x="110522" y="1253471"/>
                  </a:cubicBezTo>
                  <a:cubicBezTo>
                    <a:pt x="108850" y="1258546"/>
                    <a:pt x="107180" y="1263620"/>
                    <a:pt x="103855" y="1268688"/>
                  </a:cubicBezTo>
                  <a:cubicBezTo>
                    <a:pt x="102192" y="1271222"/>
                    <a:pt x="98876" y="1273751"/>
                    <a:pt x="95556" y="1277549"/>
                  </a:cubicBezTo>
                  <a:cubicBezTo>
                    <a:pt x="95551" y="1278819"/>
                    <a:pt x="93897" y="1278814"/>
                    <a:pt x="93893" y="1280084"/>
                  </a:cubicBezTo>
                  <a:cubicBezTo>
                    <a:pt x="93862" y="1288974"/>
                    <a:pt x="85585" y="1291485"/>
                    <a:pt x="78953" y="1296542"/>
                  </a:cubicBezTo>
                  <a:cubicBezTo>
                    <a:pt x="70659" y="1304133"/>
                    <a:pt x="62360" y="1312994"/>
                    <a:pt x="52417" y="1319309"/>
                  </a:cubicBezTo>
                  <a:cubicBezTo>
                    <a:pt x="45789" y="1323096"/>
                    <a:pt x="42460" y="1329434"/>
                    <a:pt x="39140" y="1333233"/>
                  </a:cubicBezTo>
                  <a:lnTo>
                    <a:pt x="34152" y="1340835"/>
                  </a:lnTo>
                  <a:cubicBezTo>
                    <a:pt x="30836" y="1343364"/>
                    <a:pt x="27520" y="1345892"/>
                    <a:pt x="24200" y="1349691"/>
                  </a:cubicBezTo>
                  <a:cubicBezTo>
                    <a:pt x="22533" y="1353495"/>
                    <a:pt x="15914" y="1354742"/>
                    <a:pt x="17550" y="1359828"/>
                  </a:cubicBezTo>
                  <a:cubicBezTo>
                    <a:pt x="17541" y="1362367"/>
                    <a:pt x="15879" y="1364902"/>
                    <a:pt x="14216" y="1367436"/>
                  </a:cubicBezTo>
                  <a:cubicBezTo>
                    <a:pt x="10896" y="1371234"/>
                    <a:pt x="7584" y="1372493"/>
                    <a:pt x="7567" y="1377573"/>
                  </a:cubicBezTo>
                  <a:cubicBezTo>
                    <a:pt x="7558" y="1380113"/>
                    <a:pt x="4241" y="1382641"/>
                    <a:pt x="2583" y="1383905"/>
                  </a:cubicBezTo>
                  <a:cubicBezTo>
                    <a:pt x="22" y="1390247"/>
                    <a:pt x="0" y="1396597"/>
                    <a:pt x="9140" y="1400438"/>
                  </a:cubicBezTo>
                  <a:lnTo>
                    <a:pt x="10789" y="1401714"/>
                  </a:lnTo>
                  <a:cubicBezTo>
                    <a:pt x="7465" y="1406783"/>
                    <a:pt x="14079" y="1406806"/>
                    <a:pt x="17381" y="1408087"/>
                  </a:cubicBezTo>
                  <a:cubicBezTo>
                    <a:pt x="19030" y="1409363"/>
                    <a:pt x="20675" y="1411909"/>
                    <a:pt x="22325" y="1413185"/>
                  </a:cubicBezTo>
                  <a:cubicBezTo>
                    <a:pt x="25622" y="1415736"/>
                    <a:pt x="27267" y="1418282"/>
                    <a:pt x="30561" y="1422103"/>
                  </a:cubicBezTo>
                  <a:cubicBezTo>
                    <a:pt x="32211" y="1423379"/>
                    <a:pt x="33855" y="1425925"/>
                    <a:pt x="33850" y="1427195"/>
                  </a:cubicBezTo>
                  <a:cubicBezTo>
                    <a:pt x="33828" y="1433545"/>
                    <a:pt x="37122" y="1437366"/>
                    <a:pt x="43719" y="1442469"/>
                  </a:cubicBezTo>
                  <a:cubicBezTo>
                    <a:pt x="48666" y="1446297"/>
                    <a:pt x="51951" y="1452658"/>
                    <a:pt x="55241" y="1457750"/>
                  </a:cubicBezTo>
                  <a:cubicBezTo>
                    <a:pt x="58530" y="1462841"/>
                    <a:pt x="61819" y="1467933"/>
                    <a:pt x="63451" y="1474288"/>
                  </a:cubicBezTo>
                  <a:cubicBezTo>
                    <a:pt x="65091" y="1478104"/>
                    <a:pt x="65078" y="1481914"/>
                    <a:pt x="65065" y="1485724"/>
                  </a:cubicBezTo>
                  <a:lnTo>
                    <a:pt x="65056" y="1488264"/>
                  </a:lnTo>
                  <a:cubicBezTo>
                    <a:pt x="68345" y="1493356"/>
                    <a:pt x="73288" y="1498453"/>
                    <a:pt x="76573" y="1504814"/>
                  </a:cubicBezTo>
                  <a:lnTo>
                    <a:pt x="76559" y="1508624"/>
                  </a:lnTo>
                  <a:cubicBezTo>
                    <a:pt x="73230" y="1514963"/>
                    <a:pt x="73208" y="1521313"/>
                    <a:pt x="79800" y="1527686"/>
                  </a:cubicBezTo>
                  <a:cubicBezTo>
                    <a:pt x="81450" y="1528962"/>
                    <a:pt x="83094" y="1531507"/>
                    <a:pt x="84743" y="1532783"/>
                  </a:cubicBezTo>
                  <a:cubicBezTo>
                    <a:pt x="81414" y="1539122"/>
                    <a:pt x="74777" y="1545448"/>
                    <a:pt x="74751" y="1553068"/>
                  </a:cubicBezTo>
                  <a:cubicBezTo>
                    <a:pt x="74742" y="1555608"/>
                    <a:pt x="76382" y="1559424"/>
                    <a:pt x="78027" y="1561970"/>
                  </a:cubicBezTo>
                  <a:cubicBezTo>
                    <a:pt x="78009" y="1567050"/>
                    <a:pt x="77991" y="1572130"/>
                    <a:pt x="79632" y="1575946"/>
                  </a:cubicBezTo>
                  <a:cubicBezTo>
                    <a:pt x="81268" y="1581031"/>
                    <a:pt x="79592" y="1587376"/>
                    <a:pt x="82881" y="1592467"/>
                  </a:cubicBezTo>
                  <a:cubicBezTo>
                    <a:pt x="91140" y="1595036"/>
                    <a:pt x="91136" y="1596306"/>
                    <a:pt x="89460" y="1602650"/>
                  </a:cubicBezTo>
                  <a:cubicBezTo>
                    <a:pt x="87780" y="1610264"/>
                    <a:pt x="89416" y="1615350"/>
                    <a:pt x="97666" y="1620459"/>
                  </a:cubicBezTo>
                  <a:cubicBezTo>
                    <a:pt x="102618" y="1623016"/>
                    <a:pt x="102596" y="1629366"/>
                    <a:pt x="105890" y="1633187"/>
                  </a:cubicBezTo>
                  <a:cubicBezTo>
                    <a:pt x="105885" y="1634458"/>
                    <a:pt x="107534" y="1635733"/>
                    <a:pt x="107529" y="1637003"/>
                  </a:cubicBezTo>
                  <a:cubicBezTo>
                    <a:pt x="109174" y="1639549"/>
                    <a:pt x="109170" y="1640819"/>
                    <a:pt x="110815" y="1643365"/>
                  </a:cubicBezTo>
                  <a:cubicBezTo>
                    <a:pt x="114100" y="1649726"/>
                    <a:pt x="115731" y="1656082"/>
                    <a:pt x="120670" y="1662449"/>
                  </a:cubicBezTo>
                  <a:cubicBezTo>
                    <a:pt x="125608" y="1668817"/>
                    <a:pt x="128898" y="1673908"/>
                    <a:pt x="122261" y="1680235"/>
                  </a:cubicBezTo>
                  <a:lnTo>
                    <a:pt x="122252" y="1682775"/>
                  </a:lnTo>
                  <a:cubicBezTo>
                    <a:pt x="123897" y="1685321"/>
                    <a:pt x="123892" y="1686591"/>
                    <a:pt x="125537" y="1689137"/>
                  </a:cubicBezTo>
                  <a:cubicBezTo>
                    <a:pt x="130498" y="1689154"/>
                    <a:pt x="137112" y="1689177"/>
                    <a:pt x="142055" y="1694274"/>
                  </a:cubicBezTo>
                  <a:cubicBezTo>
                    <a:pt x="143704" y="1695550"/>
                    <a:pt x="147011" y="1695562"/>
                    <a:pt x="148656" y="1698107"/>
                  </a:cubicBezTo>
                  <a:cubicBezTo>
                    <a:pt x="151954" y="1700659"/>
                    <a:pt x="151941" y="1704469"/>
                    <a:pt x="150278" y="1707003"/>
                  </a:cubicBezTo>
                  <a:cubicBezTo>
                    <a:pt x="148620" y="1708267"/>
                    <a:pt x="150265" y="1710813"/>
                    <a:pt x="150261" y="1712083"/>
                  </a:cubicBezTo>
                  <a:cubicBezTo>
                    <a:pt x="151888" y="1719709"/>
                    <a:pt x="151857" y="1728599"/>
                    <a:pt x="153484" y="1736224"/>
                  </a:cubicBezTo>
                  <a:cubicBezTo>
                    <a:pt x="155111" y="1743850"/>
                    <a:pt x="156737" y="1751476"/>
                    <a:pt x="160018" y="1759107"/>
                  </a:cubicBezTo>
                  <a:cubicBezTo>
                    <a:pt x="163308" y="1764199"/>
                    <a:pt x="161636" y="1769273"/>
                    <a:pt x="161619" y="1774353"/>
                  </a:cubicBezTo>
                  <a:cubicBezTo>
                    <a:pt x="159930" y="1784507"/>
                    <a:pt x="159899" y="1793397"/>
                    <a:pt x="166482" y="1802310"/>
                  </a:cubicBezTo>
                  <a:lnTo>
                    <a:pt x="169798" y="1799782"/>
                  </a:lnTo>
                  <a:cubicBezTo>
                    <a:pt x="171443" y="1802327"/>
                    <a:pt x="171434" y="1804867"/>
                    <a:pt x="171421" y="1808677"/>
                  </a:cubicBezTo>
                  <a:cubicBezTo>
                    <a:pt x="166450" y="1811200"/>
                    <a:pt x="169745" y="1815022"/>
                    <a:pt x="173043" y="1817573"/>
                  </a:cubicBezTo>
                  <a:cubicBezTo>
                    <a:pt x="177990" y="1821400"/>
                    <a:pt x="176324" y="1825205"/>
                    <a:pt x="176306" y="1830284"/>
                  </a:cubicBezTo>
                  <a:cubicBezTo>
                    <a:pt x="174634" y="1835359"/>
                    <a:pt x="177919" y="1841720"/>
                    <a:pt x="179551" y="1848076"/>
                  </a:cubicBezTo>
                  <a:cubicBezTo>
                    <a:pt x="179546" y="1849346"/>
                    <a:pt x="182849" y="1850628"/>
                    <a:pt x="184503" y="1850633"/>
                  </a:cubicBezTo>
                  <a:cubicBezTo>
                    <a:pt x="184494" y="1853173"/>
                    <a:pt x="186138" y="1855719"/>
                    <a:pt x="186125" y="1859529"/>
                  </a:cubicBezTo>
                  <a:lnTo>
                    <a:pt x="186107" y="1864609"/>
                  </a:lnTo>
                  <a:cubicBezTo>
                    <a:pt x="182782" y="1869677"/>
                    <a:pt x="182765" y="1874757"/>
                    <a:pt x="186054" y="1879849"/>
                  </a:cubicBezTo>
                  <a:cubicBezTo>
                    <a:pt x="187703" y="1881125"/>
                    <a:pt x="187694" y="1883665"/>
                    <a:pt x="187690" y="1884935"/>
                  </a:cubicBezTo>
                  <a:cubicBezTo>
                    <a:pt x="189330" y="1888750"/>
                    <a:pt x="187663" y="1892555"/>
                    <a:pt x="192615" y="1895112"/>
                  </a:cubicBezTo>
                  <a:cubicBezTo>
                    <a:pt x="194264" y="1896388"/>
                    <a:pt x="192602" y="1898922"/>
                    <a:pt x="194247" y="1901468"/>
                  </a:cubicBezTo>
                  <a:lnTo>
                    <a:pt x="194118" y="1938297"/>
                  </a:lnTo>
                  <a:cubicBezTo>
                    <a:pt x="194100" y="1943377"/>
                    <a:pt x="192424" y="1949721"/>
                    <a:pt x="190753" y="1954796"/>
                  </a:cubicBezTo>
                  <a:cubicBezTo>
                    <a:pt x="189078" y="1961140"/>
                    <a:pt x="190713" y="1966226"/>
                    <a:pt x="192349" y="1971311"/>
                  </a:cubicBezTo>
                  <a:lnTo>
                    <a:pt x="192318" y="1980201"/>
                  </a:lnTo>
                  <a:cubicBezTo>
                    <a:pt x="192305" y="1984011"/>
                    <a:pt x="190638" y="1987815"/>
                    <a:pt x="192278" y="1991631"/>
                  </a:cubicBezTo>
                  <a:cubicBezTo>
                    <a:pt x="192269" y="1994171"/>
                    <a:pt x="195572" y="1995453"/>
                    <a:pt x="198875" y="1996734"/>
                  </a:cubicBezTo>
                  <a:cubicBezTo>
                    <a:pt x="203827" y="1999292"/>
                    <a:pt x="205467" y="2003107"/>
                    <a:pt x="205449" y="2008187"/>
                  </a:cubicBezTo>
                  <a:cubicBezTo>
                    <a:pt x="205436" y="2011997"/>
                    <a:pt x="207076" y="2015813"/>
                    <a:pt x="208716" y="2019629"/>
                  </a:cubicBezTo>
                  <a:lnTo>
                    <a:pt x="208707" y="2022169"/>
                  </a:lnTo>
                  <a:cubicBezTo>
                    <a:pt x="198768" y="2027214"/>
                    <a:pt x="205356" y="2034857"/>
                    <a:pt x="203680" y="2041201"/>
                  </a:cubicBezTo>
                  <a:lnTo>
                    <a:pt x="203672" y="2043741"/>
                  </a:lnTo>
                  <a:cubicBezTo>
                    <a:pt x="200347" y="2048810"/>
                    <a:pt x="197017" y="2055148"/>
                    <a:pt x="195346" y="2060222"/>
                  </a:cubicBezTo>
                  <a:cubicBezTo>
                    <a:pt x="193670" y="2066567"/>
                    <a:pt x="185385" y="2071618"/>
                    <a:pt x="185367" y="2076698"/>
                  </a:cubicBezTo>
                  <a:cubicBezTo>
                    <a:pt x="185336" y="2085588"/>
                    <a:pt x="177042" y="2093179"/>
                    <a:pt x="175362" y="2100793"/>
                  </a:cubicBezTo>
                  <a:cubicBezTo>
                    <a:pt x="173686" y="2107137"/>
                    <a:pt x="170357" y="2113475"/>
                    <a:pt x="167027" y="2119814"/>
                  </a:cubicBezTo>
                  <a:cubicBezTo>
                    <a:pt x="165364" y="2122348"/>
                    <a:pt x="167005" y="2126164"/>
                    <a:pt x="166996" y="2128704"/>
                  </a:cubicBezTo>
                  <a:cubicBezTo>
                    <a:pt x="165316" y="2136318"/>
                    <a:pt x="165289" y="2143938"/>
                    <a:pt x="163609" y="2151552"/>
                  </a:cubicBezTo>
                  <a:lnTo>
                    <a:pt x="163605" y="2152822"/>
                  </a:lnTo>
                  <a:cubicBezTo>
                    <a:pt x="165227" y="2161718"/>
                    <a:pt x="161889" y="2170596"/>
                    <a:pt x="161858" y="2179486"/>
                  </a:cubicBezTo>
                  <a:cubicBezTo>
                    <a:pt x="456189" y="2181784"/>
                    <a:pt x="750546" y="2176461"/>
                    <a:pt x="1044907" y="2169869"/>
                  </a:cubicBezTo>
                  <a:cubicBezTo>
                    <a:pt x="1324386" y="2163224"/>
                    <a:pt x="1603866" y="2156580"/>
                    <a:pt x="1883323" y="2156285"/>
                  </a:cubicBezTo>
                  <a:cubicBezTo>
                    <a:pt x="2023876" y="2156776"/>
                    <a:pt x="2162771" y="2158531"/>
                    <a:pt x="2303316" y="2161561"/>
                  </a:cubicBezTo>
                  <a:cubicBezTo>
                    <a:pt x="2443856" y="2165862"/>
                    <a:pt x="2584382" y="2173972"/>
                    <a:pt x="2724917" y="2179543"/>
                  </a:cubicBezTo>
                  <a:cubicBezTo>
                    <a:pt x="3169674" y="2196336"/>
                    <a:pt x="3616168" y="2189004"/>
                    <a:pt x="4060995" y="2185477"/>
                  </a:cubicBezTo>
                  <a:cubicBezTo>
                    <a:pt x="4062662" y="2181673"/>
                    <a:pt x="4064325" y="2179138"/>
                    <a:pt x="4065987" y="2176604"/>
                  </a:cubicBezTo>
                  <a:cubicBezTo>
                    <a:pt x="4069307" y="2172806"/>
                    <a:pt x="4070974" y="2169002"/>
                    <a:pt x="4069338" y="2163916"/>
                  </a:cubicBezTo>
                  <a:lnTo>
                    <a:pt x="4069365" y="2156296"/>
                  </a:lnTo>
                  <a:cubicBezTo>
                    <a:pt x="4069378" y="2152486"/>
                    <a:pt x="4069396" y="2147406"/>
                    <a:pt x="4062791" y="2144843"/>
                  </a:cubicBezTo>
                  <a:cubicBezTo>
                    <a:pt x="4062791" y="2144843"/>
                    <a:pt x="4061142" y="2143567"/>
                    <a:pt x="4061146" y="2142297"/>
                  </a:cubicBezTo>
                  <a:lnTo>
                    <a:pt x="4061164" y="2137217"/>
                  </a:lnTo>
                  <a:cubicBezTo>
                    <a:pt x="4064475" y="2135959"/>
                    <a:pt x="4071081" y="2138522"/>
                    <a:pt x="4069449" y="2132166"/>
                  </a:cubicBezTo>
                  <a:cubicBezTo>
                    <a:pt x="4069458" y="2129626"/>
                    <a:pt x="4067818" y="2125810"/>
                    <a:pt x="4067827" y="2123270"/>
                  </a:cubicBezTo>
                  <a:lnTo>
                    <a:pt x="4067893" y="2104220"/>
                  </a:lnTo>
                  <a:cubicBezTo>
                    <a:pt x="4071205" y="2102962"/>
                    <a:pt x="4074516" y="2101703"/>
                    <a:pt x="4079486" y="2099181"/>
                  </a:cubicBezTo>
                  <a:cubicBezTo>
                    <a:pt x="4082798" y="2097922"/>
                    <a:pt x="4084456" y="2096658"/>
                    <a:pt x="4081162" y="2092837"/>
                  </a:cubicBezTo>
                  <a:cubicBezTo>
                    <a:pt x="4079517" y="2090291"/>
                    <a:pt x="4079521" y="2089021"/>
                    <a:pt x="4082833" y="2087762"/>
                  </a:cubicBezTo>
                  <a:cubicBezTo>
                    <a:pt x="4091114" y="2083981"/>
                    <a:pt x="4097742" y="2080194"/>
                    <a:pt x="4099422" y="2072580"/>
                  </a:cubicBezTo>
                  <a:cubicBezTo>
                    <a:pt x="4099426" y="2071310"/>
                    <a:pt x="4102738" y="2070052"/>
                    <a:pt x="4104396" y="2068787"/>
                  </a:cubicBezTo>
                  <a:cubicBezTo>
                    <a:pt x="4107712" y="2066259"/>
                    <a:pt x="4111023" y="2065001"/>
                    <a:pt x="4111037" y="2061191"/>
                  </a:cubicBezTo>
                  <a:cubicBezTo>
                    <a:pt x="4111041" y="2059921"/>
                    <a:pt x="4114357" y="2057392"/>
                    <a:pt x="4116011" y="2057398"/>
                  </a:cubicBezTo>
                  <a:cubicBezTo>
                    <a:pt x="4122629" y="2056151"/>
                    <a:pt x="4127590" y="2056168"/>
                    <a:pt x="4134204" y="2056191"/>
                  </a:cubicBezTo>
                  <a:cubicBezTo>
                    <a:pt x="4140823" y="2054945"/>
                    <a:pt x="4147446" y="2052428"/>
                    <a:pt x="4150767" y="2048629"/>
                  </a:cubicBezTo>
                  <a:cubicBezTo>
                    <a:pt x="4155750" y="2042297"/>
                    <a:pt x="4162382" y="2037240"/>
                    <a:pt x="4167364" y="2030907"/>
                  </a:cubicBezTo>
                  <a:cubicBezTo>
                    <a:pt x="4169022" y="2029643"/>
                    <a:pt x="4170685" y="2027109"/>
                    <a:pt x="4170694" y="2024569"/>
                  </a:cubicBezTo>
                  <a:cubicBezTo>
                    <a:pt x="4172361" y="2020764"/>
                    <a:pt x="4174027" y="2016960"/>
                    <a:pt x="4174041" y="2013150"/>
                  </a:cubicBezTo>
                  <a:cubicBezTo>
                    <a:pt x="4174054" y="2009340"/>
                    <a:pt x="4174072" y="2004260"/>
                    <a:pt x="4170778" y="2000439"/>
                  </a:cubicBezTo>
                  <a:cubicBezTo>
                    <a:pt x="4165844" y="1992802"/>
                    <a:pt x="4172480" y="1986475"/>
                    <a:pt x="4172502" y="1980125"/>
                  </a:cubicBezTo>
                  <a:cubicBezTo>
                    <a:pt x="4174178" y="1973780"/>
                    <a:pt x="4177507" y="1967442"/>
                    <a:pt x="4179179" y="1962368"/>
                  </a:cubicBezTo>
                  <a:lnTo>
                    <a:pt x="4179236" y="1945858"/>
                  </a:lnTo>
                  <a:cubicBezTo>
                    <a:pt x="4175978" y="1931876"/>
                    <a:pt x="4185939" y="1920481"/>
                    <a:pt x="4187642" y="1906517"/>
                  </a:cubicBezTo>
                  <a:cubicBezTo>
                    <a:pt x="4187655" y="1902707"/>
                    <a:pt x="4192629" y="1898915"/>
                    <a:pt x="4195949" y="1895116"/>
                  </a:cubicBezTo>
                  <a:cubicBezTo>
                    <a:pt x="4199265" y="1892588"/>
                    <a:pt x="4199274" y="1890048"/>
                    <a:pt x="4197634" y="1886232"/>
                  </a:cubicBezTo>
                  <a:cubicBezTo>
                    <a:pt x="4195998" y="1881146"/>
                    <a:pt x="4197669" y="1876072"/>
                    <a:pt x="4196034" y="1870986"/>
                  </a:cubicBezTo>
                  <a:cubicBezTo>
                    <a:pt x="4192753" y="1863355"/>
                    <a:pt x="4201043" y="1857034"/>
                    <a:pt x="4201070" y="1849414"/>
                  </a:cubicBezTo>
                  <a:cubicBezTo>
                    <a:pt x="4199438" y="1843058"/>
                    <a:pt x="4199460" y="1836708"/>
                    <a:pt x="4197829" y="1830352"/>
                  </a:cubicBezTo>
                  <a:lnTo>
                    <a:pt x="4192922" y="1815095"/>
                  </a:lnTo>
                  <a:cubicBezTo>
                    <a:pt x="4186343" y="1804912"/>
                    <a:pt x="4194637" y="1797321"/>
                    <a:pt x="4197975" y="1788443"/>
                  </a:cubicBezTo>
                  <a:cubicBezTo>
                    <a:pt x="4199651" y="1782098"/>
                    <a:pt x="4202971" y="1778300"/>
                    <a:pt x="4207950" y="1773237"/>
                  </a:cubicBezTo>
                  <a:cubicBezTo>
                    <a:pt x="4212928" y="1768175"/>
                    <a:pt x="4207985" y="1763077"/>
                    <a:pt x="4207999" y="1759267"/>
                  </a:cubicBezTo>
                  <a:cubicBezTo>
                    <a:pt x="4208012" y="1755457"/>
                    <a:pt x="4203060" y="1752900"/>
                    <a:pt x="4201415" y="1750354"/>
                  </a:cubicBezTo>
                  <a:cubicBezTo>
                    <a:pt x="4199775" y="1746539"/>
                    <a:pt x="4199788" y="1742729"/>
                    <a:pt x="4199802" y="1738919"/>
                  </a:cubicBezTo>
                  <a:cubicBezTo>
                    <a:pt x="4199815" y="1735108"/>
                    <a:pt x="4201486" y="1730034"/>
                    <a:pt x="4199846" y="1726219"/>
                  </a:cubicBezTo>
                  <a:cubicBezTo>
                    <a:pt x="4196561" y="1719857"/>
                    <a:pt x="4191618" y="1714760"/>
                    <a:pt x="4188329" y="1709668"/>
                  </a:cubicBezTo>
                  <a:cubicBezTo>
                    <a:pt x="4186680" y="1708393"/>
                    <a:pt x="4185031" y="1707117"/>
                    <a:pt x="4185035" y="1705847"/>
                  </a:cubicBezTo>
                  <a:cubicBezTo>
                    <a:pt x="4178452" y="1696934"/>
                    <a:pt x="4176834" y="1686768"/>
                    <a:pt x="4176873" y="1675338"/>
                  </a:cubicBezTo>
                  <a:cubicBezTo>
                    <a:pt x="4176896" y="1668988"/>
                    <a:pt x="4176918" y="1662638"/>
                    <a:pt x="4178594" y="1656294"/>
                  </a:cubicBezTo>
                  <a:cubicBezTo>
                    <a:pt x="4178607" y="1652484"/>
                    <a:pt x="4183576" y="1649961"/>
                    <a:pt x="4183585" y="1647421"/>
                  </a:cubicBezTo>
                  <a:cubicBezTo>
                    <a:pt x="4185270" y="1638537"/>
                    <a:pt x="4185296" y="1630917"/>
                    <a:pt x="4185328" y="1622027"/>
                  </a:cubicBezTo>
                  <a:cubicBezTo>
                    <a:pt x="4185332" y="1620757"/>
                    <a:pt x="4183683" y="1619482"/>
                    <a:pt x="4183687" y="1618212"/>
                  </a:cubicBezTo>
                  <a:cubicBezTo>
                    <a:pt x="4180398" y="1613120"/>
                    <a:pt x="4175455" y="1608023"/>
                    <a:pt x="4172165" y="1602931"/>
                  </a:cubicBezTo>
                  <a:cubicBezTo>
                    <a:pt x="4168889" y="1594030"/>
                    <a:pt x="4165613" y="1585128"/>
                    <a:pt x="4163991" y="1576233"/>
                  </a:cubicBezTo>
                  <a:lnTo>
                    <a:pt x="4164004" y="1572423"/>
                  </a:lnTo>
                  <a:cubicBezTo>
                    <a:pt x="4168991" y="1564820"/>
                    <a:pt x="4164053" y="1558453"/>
                    <a:pt x="4162426" y="1550827"/>
                  </a:cubicBezTo>
                  <a:cubicBezTo>
                    <a:pt x="4159145" y="1543195"/>
                    <a:pt x="4154211" y="1535558"/>
                    <a:pt x="4150931" y="1527927"/>
                  </a:cubicBezTo>
                  <a:cubicBezTo>
                    <a:pt x="4149286" y="1525381"/>
                    <a:pt x="4150948" y="1522847"/>
                    <a:pt x="4152611" y="1520312"/>
                  </a:cubicBezTo>
                  <a:cubicBezTo>
                    <a:pt x="4154278" y="1516508"/>
                    <a:pt x="4154287" y="1513968"/>
                    <a:pt x="4150988" y="1511417"/>
                  </a:cubicBezTo>
                  <a:cubicBezTo>
                    <a:pt x="4149339" y="1510141"/>
                    <a:pt x="4149344" y="1508871"/>
                    <a:pt x="4149348" y="1507601"/>
                  </a:cubicBezTo>
                  <a:cubicBezTo>
                    <a:pt x="4147708" y="1503785"/>
                    <a:pt x="4147721" y="1499975"/>
                    <a:pt x="4146076" y="1497429"/>
                  </a:cubicBezTo>
                  <a:cubicBezTo>
                    <a:pt x="4141133" y="1492332"/>
                    <a:pt x="4142805" y="1487258"/>
                    <a:pt x="4139515" y="1482167"/>
                  </a:cubicBezTo>
                  <a:cubicBezTo>
                    <a:pt x="4136226" y="1477075"/>
                    <a:pt x="4136244" y="1471995"/>
                    <a:pt x="4131296" y="1468168"/>
                  </a:cubicBezTo>
                  <a:cubicBezTo>
                    <a:pt x="4129647" y="1466892"/>
                    <a:pt x="4129656" y="1464352"/>
                    <a:pt x="4129665" y="1461812"/>
                  </a:cubicBezTo>
                  <a:cubicBezTo>
                    <a:pt x="4128033" y="1455456"/>
                    <a:pt x="4123090" y="1450359"/>
                    <a:pt x="4116489" y="1446526"/>
                  </a:cubicBezTo>
                  <a:cubicBezTo>
                    <a:pt x="4109893" y="1441423"/>
                    <a:pt x="4104950" y="1436326"/>
                    <a:pt x="4100007" y="1431228"/>
                  </a:cubicBezTo>
                  <a:cubicBezTo>
                    <a:pt x="4098358" y="1429953"/>
                    <a:pt x="4098371" y="1426143"/>
                    <a:pt x="4098376" y="1424873"/>
                  </a:cubicBezTo>
                  <a:cubicBezTo>
                    <a:pt x="4098393" y="1419793"/>
                    <a:pt x="4100065" y="1414718"/>
                    <a:pt x="4101731" y="1410914"/>
                  </a:cubicBezTo>
                  <a:cubicBezTo>
                    <a:pt x="4101740" y="1408374"/>
                    <a:pt x="4103398" y="1407110"/>
                    <a:pt x="4103407" y="1404570"/>
                  </a:cubicBezTo>
                  <a:cubicBezTo>
                    <a:pt x="4098473" y="1396933"/>
                    <a:pt x="4101811" y="1388054"/>
                    <a:pt x="4101838" y="1380434"/>
                  </a:cubicBezTo>
                  <a:cubicBezTo>
                    <a:pt x="4101842" y="1379164"/>
                    <a:pt x="4103505" y="1376630"/>
                    <a:pt x="4105163" y="1375366"/>
                  </a:cubicBezTo>
                  <a:cubicBezTo>
                    <a:pt x="4110141" y="1370303"/>
                    <a:pt x="4110159" y="1365223"/>
                    <a:pt x="4106870" y="1360132"/>
                  </a:cubicBezTo>
                  <a:cubicBezTo>
                    <a:pt x="4105229" y="1356316"/>
                    <a:pt x="4105243" y="1352506"/>
                    <a:pt x="4108559" y="1349978"/>
                  </a:cubicBezTo>
                  <a:cubicBezTo>
                    <a:pt x="4113537" y="1344915"/>
                    <a:pt x="4116866" y="1338577"/>
                    <a:pt x="4118542" y="1332232"/>
                  </a:cubicBezTo>
                  <a:cubicBezTo>
                    <a:pt x="4120213" y="1327158"/>
                    <a:pt x="4123538" y="1322090"/>
                    <a:pt x="4126863" y="1317021"/>
                  </a:cubicBezTo>
                  <a:cubicBezTo>
                    <a:pt x="4128525" y="1314487"/>
                    <a:pt x="4126881" y="1311941"/>
                    <a:pt x="4126890" y="1309401"/>
                  </a:cubicBezTo>
                  <a:cubicBezTo>
                    <a:pt x="4126899" y="1306861"/>
                    <a:pt x="4125249" y="1305586"/>
                    <a:pt x="4125258" y="1303046"/>
                  </a:cubicBezTo>
                  <a:cubicBezTo>
                    <a:pt x="4123631" y="1295420"/>
                    <a:pt x="4120351" y="1287788"/>
                    <a:pt x="4122027" y="1281444"/>
                  </a:cubicBezTo>
                  <a:cubicBezTo>
                    <a:pt x="4125365" y="1272566"/>
                    <a:pt x="4123742" y="1263670"/>
                    <a:pt x="4130383" y="1256073"/>
                  </a:cubicBezTo>
                  <a:cubicBezTo>
                    <a:pt x="4133703" y="1252275"/>
                    <a:pt x="4130401" y="1250993"/>
                    <a:pt x="4130410" y="1248453"/>
                  </a:cubicBezTo>
                  <a:cubicBezTo>
                    <a:pt x="4130414" y="1247183"/>
                    <a:pt x="4130418" y="1245913"/>
                    <a:pt x="4128774" y="1243368"/>
                  </a:cubicBezTo>
                  <a:cubicBezTo>
                    <a:pt x="4123817" y="1242080"/>
                    <a:pt x="4120528" y="1236989"/>
                    <a:pt x="4123857" y="1230650"/>
                  </a:cubicBezTo>
                  <a:cubicBezTo>
                    <a:pt x="4125524" y="1226846"/>
                    <a:pt x="4125533" y="1224306"/>
                    <a:pt x="4123893" y="1220490"/>
                  </a:cubicBezTo>
                  <a:cubicBezTo>
                    <a:pt x="4122253" y="1216675"/>
                    <a:pt x="4122266" y="1212865"/>
                    <a:pt x="4120630" y="1207779"/>
                  </a:cubicBezTo>
                  <a:lnTo>
                    <a:pt x="4120634" y="1206509"/>
                  </a:lnTo>
                  <a:cubicBezTo>
                    <a:pt x="4112402" y="1196320"/>
                    <a:pt x="4119052" y="1186183"/>
                    <a:pt x="4119092" y="1174753"/>
                  </a:cubicBezTo>
                  <a:lnTo>
                    <a:pt x="4119114" y="1168403"/>
                  </a:lnTo>
                  <a:cubicBezTo>
                    <a:pt x="4117487" y="1160778"/>
                    <a:pt x="4125768" y="1156997"/>
                    <a:pt x="4130747" y="1151934"/>
                  </a:cubicBezTo>
                  <a:cubicBezTo>
                    <a:pt x="4135725" y="1146871"/>
                    <a:pt x="4142357" y="1141814"/>
                    <a:pt x="4145682" y="1136746"/>
                  </a:cubicBezTo>
                  <a:cubicBezTo>
                    <a:pt x="4147340" y="1135482"/>
                    <a:pt x="4145700" y="1131666"/>
                    <a:pt x="4145708" y="1129126"/>
                  </a:cubicBezTo>
                  <a:lnTo>
                    <a:pt x="4145748" y="1117696"/>
                  </a:lnTo>
                  <a:lnTo>
                    <a:pt x="4147406" y="1116432"/>
                  </a:lnTo>
                  <a:cubicBezTo>
                    <a:pt x="4144130" y="1107530"/>
                    <a:pt x="4150762" y="1102473"/>
                    <a:pt x="4157399" y="1096147"/>
                  </a:cubicBezTo>
                  <a:cubicBezTo>
                    <a:pt x="4160719" y="1092348"/>
                    <a:pt x="4164044" y="1087280"/>
                    <a:pt x="4165711" y="1083476"/>
                  </a:cubicBezTo>
                  <a:cubicBezTo>
                    <a:pt x="4169036" y="1078407"/>
                    <a:pt x="4170711" y="1072063"/>
                    <a:pt x="4178988" y="1069552"/>
                  </a:cubicBezTo>
                  <a:cubicBezTo>
                    <a:pt x="4182300" y="1068293"/>
                    <a:pt x="4182309" y="1065753"/>
                    <a:pt x="4185620" y="1064495"/>
                  </a:cubicBezTo>
                  <a:cubicBezTo>
                    <a:pt x="4188932" y="1063236"/>
                    <a:pt x="4192243" y="1061978"/>
                    <a:pt x="4193897" y="1061984"/>
                  </a:cubicBezTo>
                  <a:cubicBezTo>
                    <a:pt x="4197204" y="1061995"/>
                    <a:pt x="4200507" y="1063277"/>
                    <a:pt x="4203809" y="1064558"/>
                  </a:cubicBezTo>
                  <a:cubicBezTo>
                    <a:pt x="4208766" y="1065846"/>
                    <a:pt x="4213735" y="1063323"/>
                    <a:pt x="4217056" y="1059525"/>
                  </a:cubicBezTo>
                  <a:cubicBezTo>
                    <a:pt x="4218714" y="1058260"/>
                    <a:pt x="4218722" y="1055720"/>
                    <a:pt x="4220376" y="1055726"/>
                  </a:cubicBezTo>
                  <a:cubicBezTo>
                    <a:pt x="4230306" y="1053221"/>
                    <a:pt x="4233636" y="1046882"/>
                    <a:pt x="4241921" y="1041831"/>
                  </a:cubicBezTo>
                  <a:cubicBezTo>
                    <a:pt x="4246895" y="1038039"/>
                    <a:pt x="4253518" y="1035522"/>
                    <a:pt x="4260141" y="1033005"/>
                  </a:cubicBezTo>
                  <a:cubicBezTo>
                    <a:pt x="4263457" y="1030476"/>
                    <a:pt x="4266769" y="1029218"/>
                    <a:pt x="4270089" y="1025420"/>
                  </a:cubicBezTo>
                  <a:cubicBezTo>
                    <a:pt x="4275081" y="1016547"/>
                    <a:pt x="4280073" y="1007674"/>
                    <a:pt x="4286718" y="998807"/>
                  </a:cubicBezTo>
                  <a:cubicBezTo>
                    <a:pt x="4273490" y="998761"/>
                    <a:pt x="4276806" y="996233"/>
                    <a:pt x="4280117" y="994974"/>
                  </a:cubicBezTo>
                  <a:cubicBezTo>
                    <a:pt x="4285078" y="994992"/>
                    <a:pt x="4286740" y="992457"/>
                    <a:pt x="4286754" y="988647"/>
                  </a:cubicBezTo>
                  <a:cubicBezTo>
                    <a:pt x="4286754" y="988647"/>
                    <a:pt x="4286758" y="987378"/>
                    <a:pt x="4288412" y="987383"/>
                  </a:cubicBezTo>
                  <a:cubicBezTo>
                    <a:pt x="4298337" y="986148"/>
                    <a:pt x="4295053" y="979786"/>
                    <a:pt x="4296719" y="975982"/>
                  </a:cubicBezTo>
                  <a:cubicBezTo>
                    <a:pt x="4298382" y="973448"/>
                    <a:pt x="4300044" y="970914"/>
                    <a:pt x="4298400" y="968368"/>
                  </a:cubicBezTo>
                  <a:cubicBezTo>
                    <a:pt x="4296764" y="963282"/>
                    <a:pt x="4301738" y="959490"/>
                    <a:pt x="4303409" y="954415"/>
                  </a:cubicBezTo>
                  <a:cubicBezTo>
                    <a:pt x="4303413" y="953145"/>
                    <a:pt x="4303418" y="951875"/>
                    <a:pt x="4301769" y="950600"/>
                  </a:cubicBezTo>
                  <a:cubicBezTo>
                    <a:pt x="4298470" y="948048"/>
                    <a:pt x="4298479" y="945508"/>
                    <a:pt x="4301800" y="941710"/>
                  </a:cubicBezTo>
                  <a:cubicBezTo>
                    <a:pt x="4306778" y="936647"/>
                    <a:pt x="4306796" y="931567"/>
                    <a:pt x="4303511" y="925206"/>
                  </a:cubicBezTo>
                  <a:cubicBezTo>
                    <a:pt x="4301866" y="922660"/>
                    <a:pt x="4301875" y="920120"/>
                    <a:pt x="4303538" y="917586"/>
                  </a:cubicBezTo>
                  <a:cubicBezTo>
                    <a:pt x="4306862" y="912517"/>
                    <a:pt x="4311841" y="907455"/>
                    <a:pt x="4315170" y="901116"/>
                  </a:cubicBezTo>
                  <a:cubicBezTo>
                    <a:pt x="4315175" y="899846"/>
                    <a:pt x="4316833" y="898582"/>
                    <a:pt x="4316837" y="897312"/>
                  </a:cubicBezTo>
                  <a:cubicBezTo>
                    <a:pt x="4315210" y="889686"/>
                    <a:pt x="4318539" y="883348"/>
                    <a:pt x="4315259" y="875716"/>
                  </a:cubicBezTo>
                  <a:cubicBezTo>
                    <a:pt x="4313619" y="871901"/>
                    <a:pt x="4313636" y="866821"/>
                    <a:pt x="4307031" y="864257"/>
                  </a:cubicBezTo>
                  <a:cubicBezTo>
                    <a:pt x="4305382" y="862982"/>
                    <a:pt x="4305395" y="859172"/>
                    <a:pt x="4303750" y="856626"/>
                  </a:cubicBezTo>
                  <a:cubicBezTo>
                    <a:pt x="4302119" y="850270"/>
                    <a:pt x="4300488" y="843915"/>
                    <a:pt x="4303817" y="837576"/>
                  </a:cubicBezTo>
                  <a:cubicBezTo>
                    <a:pt x="4307142" y="832508"/>
                    <a:pt x="4305510" y="826152"/>
                    <a:pt x="4307182" y="821078"/>
                  </a:cubicBezTo>
                  <a:cubicBezTo>
                    <a:pt x="4308848" y="817274"/>
                    <a:pt x="4312165" y="814745"/>
                    <a:pt x="4313827" y="812211"/>
                  </a:cubicBezTo>
                  <a:cubicBezTo>
                    <a:pt x="4315485" y="810947"/>
                    <a:pt x="4317143" y="809682"/>
                    <a:pt x="4317147" y="808412"/>
                  </a:cubicBezTo>
                  <a:cubicBezTo>
                    <a:pt x="4320481" y="800804"/>
                    <a:pt x="4327118" y="794477"/>
                    <a:pt x="4335399" y="790696"/>
                  </a:cubicBezTo>
                  <a:cubicBezTo>
                    <a:pt x="4340368" y="788173"/>
                    <a:pt x="4345342" y="784381"/>
                    <a:pt x="4350312" y="781858"/>
                  </a:cubicBezTo>
                  <a:cubicBezTo>
                    <a:pt x="4353650" y="772980"/>
                    <a:pt x="4366874" y="774296"/>
                    <a:pt x="4373506" y="769239"/>
                  </a:cubicBezTo>
                  <a:cubicBezTo>
                    <a:pt x="4380134" y="765452"/>
                    <a:pt x="4383454" y="761654"/>
                    <a:pt x="4385130" y="755309"/>
                  </a:cubicBezTo>
                  <a:lnTo>
                    <a:pt x="4385134" y="754040"/>
                  </a:lnTo>
                  <a:cubicBezTo>
                    <a:pt x="4391771" y="747713"/>
                    <a:pt x="4386832" y="741345"/>
                    <a:pt x="4386859" y="733725"/>
                  </a:cubicBezTo>
                  <a:cubicBezTo>
                    <a:pt x="4386868" y="731185"/>
                    <a:pt x="4390188" y="727387"/>
                    <a:pt x="4391850" y="724853"/>
                  </a:cubicBezTo>
                  <a:cubicBezTo>
                    <a:pt x="4395162" y="723594"/>
                    <a:pt x="4396820" y="722330"/>
                    <a:pt x="4396824" y="721060"/>
                  </a:cubicBezTo>
                  <a:cubicBezTo>
                    <a:pt x="4398505" y="713446"/>
                    <a:pt x="4405141" y="707119"/>
                    <a:pt x="4413431" y="700798"/>
                  </a:cubicBezTo>
                  <a:cubicBezTo>
                    <a:pt x="4411786" y="698252"/>
                    <a:pt x="4410142" y="695707"/>
                    <a:pt x="4410151" y="693167"/>
                  </a:cubicBezTo>
                  <a:cubicBezTo>
                    <a:pt x="4408506" y="690621"/>
                    <a:pt x="4408519" y="686811"/>
                    <a:pt x="4408532" y="683001"/>
                  </a:cubicBezTo>
                  <a:cubicBezTo>
                    <a:pt x="4410204" y="677927"/>
                    <a:pt x="4408568" y="672841"/>
                    <a:pt x="4403625" y="667744"/>
                  </a:cubicBezTo>
                  <a:cubicBezTo>
                    <a:pt x="4401980" y="665198"/>
                    <a:pt x="4400331" y="663922"/>
                    <a:pt x="4398686" y="661376"/>
                  </a:cubicBezTo>
                  <a:cubicBezTo>
                    <a:pt x="4397042" y="658831"/>
                    <a:pt x="4393739" y="657549"/>
                    <a:pt x="4392094" y="655003"/>
                  </a:cubicBezTo>
                  <a:cubicBezTo>
                    <a:pt x="4390445" y="653727"/>
                    <a:pt x="4390454" y="651188"/>
                    <a:pt x="4388805" y="649912"/>
                  </a:cubicBezTo>
                  <a:lnTo>
                    <a:pt x="4383871" y="642274"/>
                  </a:lnTo>
                  <a:cubicBezTo>
                    <a:pt x="4383871" y="642274"/>
                    <a:pt x="4382222" y="640999"/>
                    <a:pt x="4383875" y="641004"/>
                  </a:cubicBezTo>
                  <a:cubicBezTo>
                    <a:pt x="4387200" y="635936"/>
                    <a:pt x="4380599" y="632103"/>
                    <a:pt x="4377305" y="628281"/>
                  </a:cubicBezTo>
                  <a:cubicBezTo>
                    <a:pt x="4374011" y="624460"/>
                    <a:pt x="4374029" y="619380"/>
                    <a:pt x="4370735" y="615558"/>
                  </a:cubicBezTo>
                  <a:lnTo>
                    <a:pt x="4370740" y="614288"/>
                  </a:lnTo>
                  <a:cubicBezTo>
                    <a:pt x="4369108" y="607933"/>
                    <a:pt x="4365823" y="601571"/>
                    <a:pt x="4364192" y="595215"/>
                  </a:cubicBezTo>
                  <a:cubicBezTo>
                    <a:pt x="4364201" y="592675"/>
                    <a:pt x="4362552" y="591400"/>
                    <a:pt x="4360907" y="588854"/>
                  </a:cubicBezTo>
                  <a:cubicBezTo>
                    <a:pt x="4359267" y="585038"/>
                    <a:pt x="4355973" y="581217"/>
                    <a:pt x="4354333" y="577401"/>
                  </a:cubicBezTo>
                  <a:cubicBezTo>
                    <a:pt x="4352688" y="574855"/>
                    <a:pt x="4351048" y="571039"/>
                    <a:pt x="4349403" y="568494"/>
                  </a:cubicBezTo>
                  <a:lnTo>
                    <a:pt x="4349416" y="564684"/>
                  </a:lnTo>
                  <a:cubicBezTo>
                    <a:pt x="4349416" y="564684"/>
                    <a:pt x="4349425" y="562144"/>
                    <a:pt x="4346122" y="560862"/>
                  </a:cubicBezTo>
                  <a:cubicBezTo>
                    <a:pt x="4349447" y="555794"/>
                    <a:pt x="4351123" y="549450"/>
                    <a:pt x="4354448" y="544381"/>
                  </a:cubicBezTo>
                  <a:cubicBezTo>
                    <a:pt x="4356115" y="540577"/>
                    <a:pt x="4352839" y="531675"/>
                    <a:pt x="4347887" y="529118"/>
                  </a:cubicBezTo>
                  <a:cubicBezTo>
                    <a:pt x="4346238" y="527842"/>
                    <a:pt x="4344589" y="526567"/>
                    <a:pt x="4344593" y="525297"/>
                  </a:cubicBezTo>
                  <a:cubicBezTo>
                    <a:pt x="4344597" y="524027"/>
                    <a:pt x="4346260" y="521492"/>
                    <a:pt x="4346264" y="520222"/>
                  </a:cubicBezTo>
                  <a:cubicBezTo>
                    <a:pt x="4346269" y="518952"/>
                    <a:pt x="4344620" y="517677"/>
                    <a:pt x="4344628" y="515137"/>
                  </a:cubicBezTo>
                  <a:cubicBezTo>
                    <a:pt x="4342975" y="515131"/>
                    <a:pt x="4341317" y="516395"/>
                    <a:pt x="4339663" y="516389"/>
                  </a:cubicBezTo>
                  <a:cubicBezTo>
                    <a:pt x="4338023" y="512574"/>
                    <a:pt x="4324817" y="506177"/>
                    <a:pt x="4318202" y="506154"/>
                  </a:cubicBezTo>
                  <a:cubicBezTo>
                    <a:pt x="4314917" y="499793"/>
                    <a:pt x="4313291" y="492167"/>
                    <a:pt x="4303378" y="489593"/>
                  </a:cubicBezTo>
                  <a:cubicBezTo>
                    <a:pt x="4301724" y="489587"/>
                    <a:pt x="4301729" y="488317"/>
                    <a:pt x="4300075" y="488311"/>
                  </a:cubicBezTo>
                  <a:cubicBezTo>
                    <a:pt x="4298448" y="480685"/>
                    <a:pt x="4288531" y="479381"/>
                    <a:pt x="4280277" y="475542"/>
                  </a:cubicBezTo>
                  <a:lnTo>
                    <a:pt x="4276970" y="475530"/>
                  </a:lnTo>
                  <a:cubicBezTo>
                    <a:pt x="4276974" y="474260"/>
                    <a:pt x="4275325" y="472985"/>
                    <a:pt x="4275329" y="471715"/>
                  </a:cubicBezTo>
                  <a:cubicBezTo>
                    <a:pt x="4272040" y="466623"/>
                    <a:pt x="4267088" y="464066"/>
                    <a:pt x="4258825" y="462767"/>
                  </a:cubicBezTo>
                  <a:cubicBezTo>
                    <a:pt x="4250561" y="461468"/>
                    <a:pt x="4243947" y="461445"/>
                    <a:pt x="4235684" y="460146"/>
                  </a:cubicBezTo>
                  <a:cubicBezTo>
                    <a:pt x="4237346" y="457612"/>
                    <a:pt x="4234052" y="453790"/>
                    <a:pt x="4239017" y="452538"/>
                  </a:cubicBezTo>
                  <a:lnTo>
                    <a:pt x="4239026" y="449998"/>
                  </a:lnTo>
                  <a:cubicBezTo>
                    <a:pt x="4232425" y="446165"/>
                    <a:pt x="4225824" y="442332"/>
                    <a:pt x="4220877" y="438504"/>
                  </a:cubicBezTo>
                  <a:cubicBezTo>
                    <a:pt x="4217583" y="434683"/>
                    <a:pt x="4215943" y="430867"/>
                    <a:pt x="4212653" y="425775"/>
                  </a:cubicBezTo>
                  <a:lnTo>
                    <a:pt x="4209346" y="425764"/>
                  </a:lnTo>
                  <a:cubicBezTo>
                    <a:pt x="4211018" y="420690"/>
                    <a:pt x="4212684" y="416886"/>
                    <a:pt x="4216005" y="413087"/>
                  </a:cubicBezTo>
                  <a:cubicBezTo>
                    <a:pt x="4216009" y="411817"/>
                    <a:pt x="4217667" y="410553"/>
                    <a:pt x="4217667" y="410553"/>
                  </a:cubicBezTo>
                  <a:cubicBezTo>
                    <a:pt x="4217672" y="409283"/>
                    <a:pt x="4219325" y="409289"/>
                    <a:pt x="4219325" y="409289"/>
                  </a:cubicBezTo>
                  <a:cubicBezTo>
                    <a:pt x="4219330" y="408019"/>
                    <a:pt x="4217676" y="408013"/>
                    <a:pt x="4216023" y="408007"/>
                  </a:cubicBezTo>
                  <a:cubicBezTo>
                    <a:pt x="4209408" y="407984"/>
                    <a:pt x="4211071" y="405450"/>
                    <a:pt x="4212733" y="402916"/>
                  </a:cubicBezTo>
                  <a:cubicBezTo>
                    <a:pt x="4214396" y="400381"/>
                    <a:pt x="4214405" y="397841"/>
                    <a:pt x="4209448" y="396554"/>
                  </a:cubicBezTo>
                  <a:cubicBezTo>
                    <a:pt x="4207795" y="396548"/>
                    <a:pt x="4206146" y="395273"/>
                    <a:pt x="4206150" y="394003"/>
                  </a:cubicBezTo>
                  <a:cubicBezTo>
                    <a:pt x="4204510" y="390187"/>
                    <a:pt x="4202869" y="386371"/>
                    <a:pt x="4197913" y="385084"/>
                  </a:cubicBezTo>
                  <a:cubicBezTo>
                    <a:pt x="4194611" y="383802"/>
                    <a:pt x="4192961" y="382526"/>
                    <a:pt x="4189663" y="379975"/>
                  </a:cubicBezTo>
                  <a:lnTo>
                    <a:pt x="4189730" y="360925"/>
                  </a:lnTo>
                  <a:cubicBezTo>
                    <a:pt x="4189738" y="358385"/>
                    <a:pt x="4189747" y="355845"/>
                    <a:pt x="4188103" y="353299"/>
                  </a:cubicBezTo>
                  <a:cubicBezTo>
                    <a:pt x="4188112" y="350759"/>
                    <a:pt x="4186467" y="348214"/>
                    <a:pt x="4184827" y="344398"/>
                  </a:cubicBezTo>
                  <a:cubicBezTo>
                    <a:pt x="4183182" y="341852"/>
                    <a:pt x="4179888" y="338031"/>
                    <a:pt x="4178243" y="335485"/>
                  </a:cubicBezTo>
                  <a:cubicBezTo>
                    <a:pt x="4176594" y="334209"/>
                    <a:pt x="4176599" y="332939"/>
                    <a:pt x="4176603" y="331669"/>
                  </a:cubicBezTo>
                  <a:cubicBezTo>
                    <a:pt x="4176625" y="325319"/>
                    <a:pt x="4171678" y="321492"/>
                    <a:pt x="4166730" y="317665"/>
                  </a:cubicBezTo>
                  <a:cubicBezTo>
                    <a:pt x="4163437" y="313843"/>
                    <a:pt x="4158485" y="311286"/>
                    <a:pt x="4155191" y="307464"/>
                  </a:cubicBezTo>
                  <a:cubicBezTo>
                    <a:pt x="4153546" y="304918"/>
                    <a:pt x="4151902" y="302373"/>
                    <a:pt x="4150252" y="301097"/>
                  </a:cubicBezTo>
                  <a:cubicBezTo>
                    <a:pt x="4148608" y="298551"/>
                    <a:pt x="4145305" y="297270"/>
                    <a:pt x="4145314" y="294730"/>
                  </a:cubicBezTo>
                  <a:cubicBezTo>
                    <a:pt x="4143669" y="292184"/>
                    <a:pt x="4143682" y="288374"/>
                    <a:pt x="4145345" y="285840"/>
                  </a:cubicBezTo>
                  <a:cubicBezTo>
                    <a:pt x="4148665" y="282041"/>
                    <a:pt x="4145371" y="278220"/>
                    <a:pt x="4143727" y="275674"/>
                  </a:cubicBezTo>
                  <a:cubicBezTo>
                    <a:pt x="4142086" y="271858"/>
                    <a:pt x="4138788" y="269307"/>
                    <a:pt x="4137144" y="266761"/>
                  </a:cubicBezTo>
                  <a:cubicBezTo>
                    <a:pt x="4135486" y="268025"/>
                    <a:pt x="4133832" y="268019"/>
                    <a:pt x="4132174" y="269284"/>
                  </a:cubicBezTo>
                  <a:lnTo>
                    <a:pt x="4132187" y="265474"/>
                  </a:lnTo>
                  <a:cubicBezTo>
                    <a:pt x="4130534" y="265468"/>
                    <a:pt x="4128885" y="264192"/>
                    <a:pt x="4127231" y="264186"/>
                  </a:cubicBezTo>
                  <a:cubicBezTo>
                    <a:pt x="4127235" y="262916"/>
                    <a:pt x="4128893" y="261652"/>
                    <a:pt x="4128893" y="261652"/>
                  </a:cubicBezTo>
                  <a:cubicBezTo>
                    <a:pt x="4125600" y="257831"/>
                    <a:pt x="4122306" y="254009"/>
                    <a:pt x="4120665" y="250193"/>
                  </a:cubicBezTo>
                  <a:cubicBezTo>
                    <a:pt x="4120670" y="248923"/>
                    <a:pt x="4119021" y="247648"/>
                    <a:pt x="4119021" y="247648"/>
                  </a:cubicBezTo>
                  <a:cubicBezTo>
                    <a:pt x="4120692" y="242573"/>
                    <a:pt x="4119061" y="236218"/>
                    <a:pt x="4124035" y="232425"/>
                  </a:cubicBezTo>
                  <a:cubicBezTo>
                    <a:pt x="4127351" y="229897"/>
                    <a:pt x="4129018" y="226092"/>
                    <a:pt x="4132334" y="223564"/>
                  </a:cubicBezTo>
                  <a:cubicBezTo>
                    <a:pt x="4135654" y="219765"/>
                    <a:pt x="4134018" y="214680"/>
                    <a:pt x="4125764" y="210841"/>
                  </a:cubicBezTo>
                  <a:lnTo>
                    <a:pt x="4148976" y="193142"/>
                  </a:lnTo>
                  <a:cubicBezTo>
                    <a:pt x="4147326" y="191866"/>
                    <a:pt x="4145682" y="189320"/>
                    <a:pt x="4144033" y="188045"/>
                  </a:cubicBezTo>
                  <a:cubicBezTo>
                    <a:pt x="4144037" y="186775"/>
                    <a:pt x="4142384" y="186769"/>
                    <a:pt x="4142388" y="185499"/>
                  </a:cubicBezTo>
                  <a:cubicBezTo>
                    <a:pt x="4140752" y="180413"/>
                    <a:pt x="4139116" y="175327"/>
                    <a:pt x="4137485" y="168972"/>
                  </a:cubicBezTo>
                  <a:cubicBezTo>
                    <a:pt x="4135845" y="165156"/>
                    <a:pt x="4134200" y="162610"/>
                    <a:pt x="4127586" y="162587"/>
                  </a:cubicBezTo>
                  <a:cubicBezTo>
                    <a:pt x="4124296" y="157495"/>
                    <a:pt x="4125968" y="152421"/>
                    <a:pt x="4119367" y="148588"/>
                  </a:cubicBezTo>
                  <a:lnTo>
                    <a:pt x="4119380" y="144778"/>
                  </a:lnTo>
                  <a:cubicBezTo>
                    <a:pt x="4124367" y="137176"/>
                    <a:pt x="4122736" y="130820"/>
                    <a:pt x="4114486" y="125711"/>
                  </a:cubicBezTo>
                  <a:cubicBezTo>
                    <a:pt x="4112837" y="124435"/>
                    <a:pt x="4112841" y="123165"/>
                    <a:pt x="4112850" y="120625"/>
                  </a:cubicBezTo>
                  <a:cubicBezTo>
                    <a:pt x="4114526" y="114281"/>
                    <a:pt x="4109583" y="109184"/>
                    <a:pt x="4104640" y="104086"/>
                  </a:cubicBezTo>
                  <a:cubicBezTo>
                    <a:pt x="4101341" y="101535"/>
                    <a:pt x="4099697" y="98989"/>
                    <a:pt x="4099710" y="95179"/>
                  </a:cubicBezTo>
                  <a:cubicBezTo>
                    <a:pt x="4098079" y="88823"/>
                    <a:pt x="4098096" y="83744"/>
                    <a:pt x="4098118" y="77394"/>
                  </a:cubicBezTo>
                  <a:cubicBezTo>
                    <a:pt x="4098118" y="77394"/>
                    <a:pt x="4098123" y="76124"/>
                    <a:pt x="4096469" y="76118"/>
                  </a:cubicBezTo>
                  <a:cubicBezTo>
                    <a:pt x="4088219" y="71009"/>
                    <a:pt x="4088241" y="64659"/>
                    <a:pt x="4088268" y="57039"/>
                  </a:cubicBezTo>
                  <a:cubicBezTo>
                    <a:pt x="4088295" y="49419"/>
                    <a:pt x="4086668" y="41793"/>
                    <a:pt x="4078422" y="35415"/>
                  </a:cubicBezTo>
                  <a:cubicBezTo>
                    <a:pt x="4073475" y="31587"/>
                    <a:pt x="4070185" y="26496"/>
                    <a:pt x="4065242" y="21398"/>
                  </a:cubicBezTo>
                  <a:cubicBezTo>
                    <a:pt x="4065247" y="20128"/>
                    <a:pt x="4063597" y="18853"/>
                    <a:pt x="4063597" y="18853"/>
                  </a:cubicBezTo>
                  <a:cubicBezTo>
                    <a:pt x="4063611" y="15043"/>
                    <a:pt x="4065282" y="9969"/>
                    <a:pt x="4065295" y="6159"/>
                  </a:cubicBezTo>
                  <a:cubicBezTo>
                    <a:pt x="4045457" y="4819"/>
                    <a:pt x="4023952" y="7284"/>
                    <a:pt x="4002451" y="8479"/>
                  </a:cubicBezTo>
                  <a:close/>
                </a:path>
              </a:pathLst>
            </a:custGeom>
            <a:blipFill>
              <a:blip r:embed="rId5"/>
              <a:stretch>
                <a:fillRect l="-63" t="-516" r="-260" b="-542"/>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Custom</PresentationFormat>
  <Paragraphs>19</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Canva Sans</vt:lpstr>
      <vt:lpstr>Calibri</vt:lpstr>
      <vt:lpstr>Arial</vt:lpstr>
      <vt:lpstr>Rubik Vinyl</vt:lpstr>
      <vt:lpstr>Lovelo</vt:lpstr>
      <vt:lpstr>Canva Sans Bold</vt:lpstr>
      <vt:lpstr>Montserrat Bold</vt:lpstr>
      <vt:lpstr>Montserrat Medium</vt:lpstr>
      <vt:lpstr>Feeling Passionate</vt:lpstr>
      <vt:lpstr>Agrandir Medium</vt:lpstr>
      <vt:lpstr>Montserrat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Pub Ad broucher</dc:title>
  <dc:creator>Hiyanikaa</dc:creator>
  <cp:lastModifiedBy>Hiyanikaa S</cp:lastModifiedBy>
  <cp:revision>1</cp:revision>
  <dcterms:created xsi:type="dcterms:W3CDTF">2006-08-16T00:00:00Z</dcterms:created>
  <dcterms:modified xsi:type="dcterms:W3CDTF">2024-04-25T17:31:55Z</dcterms:modified>
  <dc:identifier>DAGDaLF_ceI</dc:identifier>
</cp:coreProperties>
</file>