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2" r:id="rId15"/>
    <p:sldId id="274" r:id="rId16"/>
    <p:sldId id="275" r:id="rId17"/>
    <p:sldId id="273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959E3-CBBC-4D8A-AF00-02FBD0A29A0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0CBB3-C384-4826-8022-B6968B54C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69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69B0-23B4-4BE9-A467-7CC188C1A7CA}" type="slidenum">
              <a:rPr lang="en-IN" smtClean="0"/>
              <a:t>10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9705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69B0-23B4-4BE9-A467-7CC188C1A7CA}" type="slidenum">
              <a:rPr lang="en-IN" smtClean="0"/>
              <a:t>12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8330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301F15B-1BD9-42A0-8553-E3945AA89E60}" type="slidenum">
              <a:rPr lang="en-US" altLang="en-US">
                <a:latin typeface="Calibri" panose="020F0502020204030204" pitchFamily="34" charset="0"/>
              </a:rPr>
              <a:pPr/>
              <a:t>16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88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C76B-224C-4276-8962-C8E120D3538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8BB7-918A-427C-A197-C43DD458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1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C76B-224C-4276-8962-C8E120D3538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8BB7-918A-427C-A197-C43DD458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9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C76B-224C-4276-8962-C8E120D3538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8BB7-918A-427C-A197-C43DD458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1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C76B-224C-4276-8962-C8E120D3538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8BB7-918A-427C-A197-C43DD458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9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C76B-224C-4276-8962-C8E120D3538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8BB7-918A-427C-A197-C43DD458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5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C76B-224C-4276-8962-C8E120D3538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8BB7-918A-427C-A197-C43DD458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2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C76B-224C-4276-8962-C8E120D3538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8BB7-918A-427C-A197-C43DD458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0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C76B-224C-4276-8962-C8E120D3538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8BB7-918A-427C-A197-C43DD458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8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C76B-224C-4276-8962-C8E120D3538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8BB7-918A-427C-A197-C43DD458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6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C76B-224C-4276-8962-C8E120D3538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8BB7-918A-427C-A197-C43DD458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6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C76B-224C-4276-8962-C8E120D3538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8BB7-918A-427C-A197-C43DD458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9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BC76B-224C-4276-8962-C8E120D3538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A8BB7-918A-427C-A197-C43DD458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 bwMode="auto">
          <a:xfrm>
            <a:off x="913379" y="1590359"/>
            <a:ext cx="10588849" cy="64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725" tIns="42863" rIns="85725" bIns="42863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IN" sz="375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Ph.D. PUBLIC  VIVA - VOCE  EXAMINATION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2488405" y="3227908"/>
            <a:ext cx="7286625" cy="1124723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+mn-lt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3375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en-US" sz="3375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IN" sz="225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Reg. No. </a:t>
            </a:r>
            <a:r>
              <a:rPr lang="en-IN" sz="225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IN" sz="225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2024990" y="4763446"/>
            <a:ext cx="7913327" cy="611517"/>
          </a:xfrm>
          <a:prstGeom prst="rect">
            <a:avLst/>
          </a:prstGeom>
        </p:spPr>
        <p:txBody>
          <a:bodyPr vert="horz" lIns="42863" rIns="42863">
            <a:noAutofit/>
          </a:bodyPr>
          <a:lstStyle/>
          <a:p>
            <a:pPr marR="60008" algn="ctr">
              <a:spcBef>
                <a:spcPts val="375"/>
              </a:spcBef>
              <a:buClr>
                <a:schemeClr val="accent1"/>
              </a:buClr>
              <a:buSzPct val="68000"/>
              <a:defRPr/>
            </a:pPr>
            <a:r>
              <a:rPr lang="en-IN" sz="225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DATE:     </a:t>
            </a:r>
            <a:r>
              <a:rPr lang="en-IN" sz="2250" b="1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	      ,		</a:t>
            </a:r>
            <a:r>
              <a:rPr lang="en-IN" sz="225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TIME: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9355" y="2501128"/>
            <a:ext cx="1357313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75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13382" y="5637564"/>
            <a:ext cx="10436678" cy="723337"/>
          </a:xfrm>
          <a:prstGeom prst="rect">
            <a:avLst/>
          </a:prstGeom>
        </p:spPr>
        <p:txBody>
          <a:bodyPr vert="horz" lIns="42863" rIns="42863">
            <a:noAutofit/>
          </a:bodyPr>
          <a:lstStyle/>
          <a:p>
            <a:pPr marR="60008" algn="ctr">
              <a:spcBef>
                <a:spcPts val="375"/>
              </a:spcBef>
              <a:buClr>
                <a:schemeClr val="accent1"/>
              </a:buClr>
              <a:buSzPct val="68000"/>
              <a:defRPr/>
            </a:pPr>
            <a:r>
              <a:rPr lang="en-IN" sz="22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VENUE:      </a:t>
            </a:r>
            <a:r>
              <a:rPr lang="en-IN" altLang="en-US" sz="2250" b="1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ONLINE / VIDEO CONFERENCING PLATFORM (MS Team)</a:t>
            </a:r>
            <a:br>
              <a:rPr lang="en-IN" altLang="en-US" sz="2250" b="1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r>
              <a:rPr lang="en-IN" altLang="en-US" sz="2250" b="1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HITS, PADUR , CHENNAI– 603103</a:t>
            </a:r>
            <a:endParaRPr lang="en-IN" sz="2250" b="1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 marR="60008" algn="ctr">
              <a:spcBef>
                <a:spcPts val="375"/>
              </a:spcBef>
              <a:buClr>
                <a:schemeClr val="accent1"/>
              </a:buClr>
              <a:buSzPct val="68000"/>
              <a:defRPr/>
            </a:pPr>
            <a:endParaRPr lang="en-IN" sz="225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024" y="265331"/>
            <a:ext cx="5063490" cy="135445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FCCF34-E8C2-427E-859F-F78B2D3B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7CFF-E68C-4338-A51F-B9C9E8DE00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34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10</a:t>
            </a:fld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4073830" y="186267"/>
            <a:ext cx="3570208" cy="645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en-I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OBJECTIVES</a:t>
            </a:r>
            <a:endParaRPr lang="en-IN" sz="36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Mang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00" y="1473200"/>
            <a:ext cx="8935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To ………..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To………..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0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481" y="0"/>
            <a:ext cx="108012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DESIGN/METHODOLOGY/MATERIALS AND METHODS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(Suitable title can be given)</a:t>
            </a: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006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7384" y="149420"/>
            <a:ext cx="10446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DISCUSSION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017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642" y="191069"/>
            <a:ext cx="110831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99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765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OF PUBLICATIONS ARISING FROM THE WORK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3832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3"/>
          <p:cNvSpPr>
            <a:spLocks noGrp="1"/>
          </p:cNvSpPr>
          <p:nvPr>
            <p:ph type="title"/>
          </p:nvPr>
        </p:nvSpPr>
        <p:spPr>
          <a:xfrm>
            <a:off x="3273584" y="2948659"/>
            <a:ext cx="5707113" cy="1073150"/>
          </a:xfrm>
        </p:spPr>
        <p:txBody>
          <a:bodyPr/>
          <a:lstStyle/>
          <a:p>
            <a:r>
              <a:rPr lang="en-US" alt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 A N K   Y O U </a:t>
            </a:r>
          </a:p>
        </p:txBody>
      </p:sp>
      <p:sp>
        <p:nvSpPr>
          <p:cNvPr id="10035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2FABF5-852D-40D8-B6DE-1CBF8DC22EFA}" type="slidenum">
              <a:rPr lang="en-US" altLang="en-US" sz="2000">
                <a:solidFill>
                  <a:srgbClr val="FFFFFF"/>
                </a:solidFill>
                <a:latin typeface="Franklin Gothic Book" panose="020B0503020102020204" pitchFamily="34" charset="0"/>
                <a:ea typeface="MS PGothic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2000" dirty="0">
              <a:solidFill>
                <a:srgbClr val="FFFFFF"/>
              </a:solidFill>
              <a:latin typeface="Franklin Gothic Book" panose="020B05030201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548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3067050" y="2601913"/>
            <a:ext cx="3111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sz="2400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6392" name="Rectangle 13"/>
          <p:cNvSpPr>
            <a:spLocks noChangeArrowheads="1"/>
          </p:cNvSpPr>
          <p:nvPr/>
        </p:nvSpPr>
        <p:spPr bwMode="auto">
          <a:xfrm>
            <a:off x="1752600" y="1447801"/>
            <a:ext cx="8763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1" charset="2"/>
              <a:buNone/>
              <a:defRPr/>
            </a:pP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1" charset="2"/>
              <a:buNone/>
              <a:defRPr/>
            </a:pP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1" charset="2"/>
              <a:buNone/>
              <a:defRPr/>
            </a:pP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1" charset="2"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INTELECTUAL INTERARACTIONS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E27013-9F9B-4734-A555-C966C740E14B}" type="slidenum">
              <a:rPr lang="en-US" altLang="en-US" sz="20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2761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966" y="263801"/>
            <a:ext cx="1108315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864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18</a:t>
            </a:fld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575733" y="677333"/>
            <a:ext cx="113797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points to be noted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be numbered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should be numbered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should be numbered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should be numbered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font style and minimum size as 24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Scholar should get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corrections and approval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before the Ph.D. public Viva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voce examination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should sent to researchoffice@hindustanuniv.ac.in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atleast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two days before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scheduled Ph.D. public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Viva voce examination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the presentation for 30 to 40 minutes</a:t>
            </a:r>
          </a:p>
        </p:txBody>
      </p:sp>
    </p:spTree>
    <p:extLst>
      <p:ext uri="{BB962C8B-B14F-4D97-AF65-F5344CB8AC3E}">
        <p14:creationId xmlns:p14="http://schemas.microsoft.com/office/powerpoint/2010/main" val="214460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19</a:t>
            </a:fld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224853" y="359763"/>
            <a:ext cx="8694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Sample figure template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79026" y="5688421"/>
            <a:ext cx="5681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Figure 1: Modern electronic microscope</a:t>
            </a:r>
            <a:endParaRPr 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361" y="1345817"/>
            <a:ext cx="4110603" cy="411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1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A541-B15B-4651-8E7E-6028B4172A96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59126" y="2919421"/>
            <a:ext cx="5098852" cy="87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63" dirty="0">
                <a:solidFill>
                  <a:srgbClr val="0070C0"/>
                </a:solidFill>
                <a:latin typeface="Arial Black" panose="020B0A04020102020204" pitchFamily="34" charset="0"/>
              </a:rPr>
              <a:t>INVOCATION</a:t>
            </a:r>
            <a:endParaRPr lang="en-US" sz="45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Prayers Pray Sticker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871" y="936131"/>
            <a:ext cx="5159228" cy="515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888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20</a:t>
            </a:fld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231775" y="298400"/>
            <a:ext cx="6370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Sample table template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4223" y="1058464"/>
            <a:ext cx="9009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Table </a:t>
            </a:r>
            <a:r>
              <a:rPr lang="en-US" sz="2400" b="1" dirty="0" smtClean="0"/>
              <a:t>2: </a:t>
            </a:r>
            <a:r>
              <a:rPr lang="en-US" sz="2400" b="1" dirty="0"/>
              <a:t>Common SI and Metric Prefixes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697" y="1579674"/>
            <a:ext cx="6205382" cy="435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15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6813" y="577844"/>
            <a:ext cx="9858375" cy="611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75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579" y="1516404"/>
            <a:ext cx="10670843" cy="435320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and foremost, I would like to thank the Lord Almighty for His presence and immense blessings throughout  the research work.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truly grateful to my supervisor Dr.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……., Professor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Department of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 for his valued interpretations, valuable guidance continuous motivation, innovative ideas, and constant support throughout my research</a:t>
            </a:r>
            <a:endParaRPr lang="en-I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9EAC9B-C559-4B5B-AF15-F3EE40110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7CFF-E68C-4338-A51F-B9C9E8DE00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0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08002" y="328960"/>
            <a:ext cx="8333184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75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ACKNOWLEDGEMENT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156637" y="1216965"/>
            <a:ext cx="9767262" cy="4737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express my sincere gratitude to the Honorable </a:t>
            </a:r>
            <a:r>
              <a:rPr lang="en-US" sz="26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Chancellor                     Dr. (Mrs.) Elizabeth Verghese, Pro-Chancellor Dr. </a:t>
            </a:r>
            <a:r>
              <a:rPr lang="en-US" sz="2625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Anand</a:t>
            </a:r>
            <a:r>
              <a:rPr lang="en-US" sz="26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Jacob Verghese, </a:t>
            </a:r>
            <a:r>
              <a:rPr lang="en-US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Directors </a:t>
            </a:r>
            <a:r>
              <a:rPr lang="en-US" sz="26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Aby Sam</a:t>
            </a:r>
            <a:r>
              <a:rPr lang="en-US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Ashok Verghese </a:t>
            </a:r>
            <a:r>
              <a:rPr lang="en-US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their encouragement and support in providing me the necessary research facilities and academic support for the successful research work.</a:t>
            </a:r>
          </a:p>
          <a:p>
            <a:pPr algn="just">
              <a:lnSpc>
                <a:spcPct val="150000"/>
              </a:lnSpc>
            </a:pPr>
            <a:endParaRPr lang="en-US" sz="26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A541-B15B-4651-8E7E-6028B4172A9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2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08002" y="433225"/>
            <a:ext cx="8333184" cy="611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375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ACKNOWLEDGEMENT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A541-B15B-4651-8E7E-6028B4172A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0105" y="859787"/>
            <a:ext cx="53626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TITLE OF THE Ph.D. THESIS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0872" y="2739352"/>
            <a:ext cx="10803665" cy="701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“…………………..”</a:t>
            </a:r>
            <a:endParaRPr lang="en-US" sz="3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4F072A-96B3-4626-BDC4-8C9BE9AE5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7CFF-E68C-4338-A51F-B9C9E8DE00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77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15843" y="162761"/>
            <a:ext cx="8592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 T R O D U C T I O N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79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3555" y="140880"/>
            <a:ext cx="4984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REVIEW OF LITERATURE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028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08344" y="186267"/>
            <a:ext cx="4301177" cy="645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RESEARCH GAP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360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329</Words>
  <Application>Microsoft Office PowerPoint</Application>
  <PresentationFormat>Widescreen</PresentationFormat>
  <Paragraphs>68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ＭＳ Ｐゴシック</vt:lpstr>
      <vt:lpstr>ＭＳ Ｐゴシック</vt:lpstr>
      <vt:lpstr>Arial</vt:lpstr>
      <vt:lpstr>Arial Black</vt:lpstr>
      <vt:lpstr>Calibri</vt:lpstr>
      <vt:lpstr>Calibri Light</vt:lpstr>
      <vt:lpstr>Franklin Gothic Book</vt:lpstr>
      <vt:lpstr>Mangal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ACKNOWLEDGEMENT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LIST OF PUBLICATIONS ARISING FROM THE WORK</vt:lpstr>
      <vt:lpstr>T H A N K   Y O U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Research</dc:creator>
  <cp:lastModifiedBy>Research</cp:lastModifiedBy>
  <cp:revision>6</cp:revision>
  <dcterms:created xsi:type="dcterms:W3CDTF">2021-11-16T04:07:27Z</dcterms:created>
  <dcterms:modified xsi:type="dcterms:W3CDTF">2021-12-14T04:46:09Z</dcterms:modified>
</cp:coreProperties>
</file>